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97A7047-481B-4EF3-ABA0-5EE249A938EA}" type="datetimeFigureOut">
              <a:rPr lang="en-AU" smtClean="0"/>
              <a:pPr/>
              <a:t>17/03/2013</a:t>
            </a:fld>
            <a:endParaRPr lang="en-AU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AU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047C2A10-C39D-4EFF-8531-666DEA657126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A7047-481B-4EF3-ABA0-5EE249A938EA}" type="datetimeFigureOut">
              <a:rPr lang="en-AU" smtClean="0"/>
              <a:pPr/>
              <a:t>17/03/2013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C2A10-C39D-4EFF-8531-666DEA657126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A7047-481B-4EF3-ABA0-5EE249A938EA}" type="datetimeFigureOut">
              <a:rPr lang="en-AU" smtClean="0"/>
              <a:pPr/>
              <a:t>17/03/2013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C2A10-C39D-4EFF-8531-666DEA657126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197A7047-481B-4EF3-ABA0-5EE249A938EA}" type="datetimeFigureOut">
              <a:rPr lang="en-AU" smtClean="0"/>
              <a:pPr/>
              <a:t>17/03/2013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C2A10-C39D-4EFF-8531-666DEA657126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197A7047-481B-4EF3-ABA0-5EE249A938EA}" type="datetimeFigureOut">
              <a:rPr lang="en-AU" smtClean="0"/>
              <a:pPr/>
              <a:t>17/03/2013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047C2A10-C39D-4EFF-8531-666DEA657126}" type="slidenum">
              <a:rPr lang="en-AU" smtClean="0"/>
              <a:pPr/>
              <a:t>‹#›</a:t>
            </a:fld>
            <a:endParaRPr lang="en-AU" dirty="0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97A7047-481B-4EF3-ABA0-5EE249A938EA}" type="datetimeFigureOut">
              <a:rPr lang="en-AU" smtClean="0"/>
              <a:pPr/>
              <a:t>17/03/2013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47C2A10-C39D-4EFF-8531-666DEA657126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197A7047-481B-4EF3-ABA0-5EE249A938EA}" type="datetimeFigureOut">
              <a:rPr lang="en-AU" smtClean="0"/>
              <a:pPr/>
              <a:t>17/03/2013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047C2A10-C39D-4EFF-8531-666DEA657126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A7047-481B-4EF3-ABA0-5EE249A938EA}" type="datetimeFigureOut">
              <a:rPr lang="en-AU" smtClean="0"/>
              <a:pPr/>
              <a:t>17/03/2013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C2A10-C39D-4EFF-8531-666DEA657126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97A7047-481B-4EF3-ABA0-5EE249A938EA}" type="datetimeFigureOut">
              <a:rPr lang="en-AU" smtClean="0"/>
              <a:pPr/>
              <a:t>17/03/2013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47C2A10-C39D-4EFF-8531-666DEA657126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197A7047-481B-4EF3-ABA0-5EE249A938EA}" type="datetimeFigureOut">
              <a:rPr lang="en-AU" smtClean="0"/>
              <a:pPr/>
              <a:t>17/03/2013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047C2A10-C39D-4EFF-8531-666DEA657126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197A7047-481B-4EF3-ABA0-5EE249A938EA}" type="datetimeFigureOut">
              <a:rPr lang="en-AU" smtClean="0"/>
              <a:pPr/>
              <a:t>17/03/2013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047C2A10-C39D-4EFF-8531-666DEA657126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97A7047-481B-4EF3-ABA0-5EE249A938EA}" type="datetimeFigureOut">
              <a:rPr lang="en-AU" smtClean="0"/>
              <a:pPr/>
              <a:t>17/03/2013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047C2A10-C39D-4EFF-8531-666DEA657126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com.au/url?sa=i&amp;rct=j&amp;q=animal+trade&amp;source=images&amp;cd=&amp;cad=rja&amp;docid=_ofwyAcHzrHG-M&amp;tbnid=C2YoIueFcRy03M:&amp;ved=0CAUQjRw&amp;url=http://www.animalliberationfront.com/ALFront/Indonesia/jakartaprot.htm&amp;ei=ZIBFUdfBGMbokAXKx4Fw&amp;bvm=bv.43828540,d.dGI&amp;psig=AFQjCNGhcB_fRQfIRdN0oNXZeUK_pla63Q&amp;ust=1363595738874776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.au/url?sa=i&amp;rct=j&amp;q=wto+logo&amp;source=images&amp;cd=&amp;cad=rja&amp;docid=TZACJfIMOTaFjM&amp;tbnid=gaSEwoxVLEGkcM:&amp;ved=0CAUQjRw&amp;url=http://www.globalvoices.org.au/sidebar/logo/wto-logo-1/&amp;ei=5H9FUaGUB8KjkAXproHICw&amp;bvm=bv.43828540,d.dGI&amp;psig=AFQjCNH4ATMxNJEMtwyGEHDbPz_BHkW-wg&amp;ust=1363595617333703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A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Trade </a:t>
            </a:r>
            <a:endParaRPr lang="en-AU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8914" name="AutoShape 2" descr="data:image/jpeg;base64,/9j/4AAQSkZJRgABAQAAAQABAAD/2wCEAAkGBxQTEhUUExQUFRQWGBkYFxcVGBcXFBgWFxcXFxYXFxYYHCggGB8lHBcWITEhJSkrLi4uFx8zODMsNygtLisBCgoKDg0OGxAQGywkHyQsLCwsLCwsLCwsLCwsLCwsLCwsLCwsLCwsLCwsLCwsLCwsLC4sLCwsLCwsLCwsLCwsLP/AABEIAMABBwMBEQACEQEDEQH/xAAcAAABBQEBAQAAAAAAAAAAAAAAAQIDBAUGBwj/xABLEAABAgMEBQYLBQcDAgcAAAABAhEAAyEEEjFBBSJRYZEGEzJScYEUFUJTYqGxwdHS8CNykqKyBxYzQ4KT4SRjwmTxFzRUc5Szw//EABoBAAMBAQEBAAAAAAAAAAAAAAABAgMEBQb/xAA7EQABAwEFBAoCAAUEAgMAAAABAAIRAxIhMUFRBBNhkRQiMnGBobHB0fBS4SMzQtLxBRViopKyJEOC/9oADAMBAAIRAxEAPwDyuPplxogQiBCIEIgQiBCIEIgQhoJvhKUQJogQiBCIEIgQiBCIEIgQiBCIEIgQiBCIEIgQiBCIEIgQiBCIEIgQiBCIEIgQiBCQw0LoU2aWzlCfwiPPtvnEp3KraVIA1UIxxYRVp+q5nVevAVCYmmAFNkK2+MVIeZxUkiUCF0BZIIpnfQPeeMO2/VVaMFSzbICo82HTkT2fGAPdF5TNom7BB0YrcIttWMb1bQ7NSDRBYtUgUG0wb++9UA7NWbNoQ3AVulT1BS9HOBzyiH1utcblRpkp83Q4BDYNmlsxEiq6MVJYZxVXxWd0VvDqosO1TfFZ3Q94dUrD9UeKzug3h1RYfqjxWd0G8OqLD9UeKzug3h1TsP1Va02BSWxPYDG7KgOK0E5qKzWUrLCKe8NCauI0SrMiMXVpFylwJFyd4rO6I3h1Wdh+qPFZ3Qbw6osP1R4rO6DeHVFh+qPFZ3cIN4dUWH6o8WHdBvDqiw/VHi07ods6pWX6ppsTZCHbOqmy/VRzLJUUFMY0a+5IPc0EFOEpOwcIJOqxtv1SGUm8KBmOUVJhUHusG9WU2UdVPRJqMnNe2C0UrdSMVBzSa0HCJtFK27VIqUlsBwhWjGKdt04plplAAsBFAmVdF7i68qlGq7EhgQtGfPWqjho4IdK5nVQUy4q7iMYIcsrTbSll2BahVmb6yiLwFsxoJV6xWYjnGaie3+ZL3QzauWwACsLe8olISNmDU7IhqolOCeyLStKaQnGEUw5XTJLdIM9NZW2mUSqlMnoYgEuWL1O0NjDCCVTi1FpJc7OIgRKLnZxECcoufTiBKUXPpxAiUXPpxAiUXOziIESi59OIESi59OIESgogRKRoEWkoRAiUjQIlRqglJRNtEMFIqsvshhxUloUSkxqHXLne29MG1ooFZHRPVOGQKmGtVrpxzxoQaQ1YYIEnFRqmbA7h8QKbawkgzUwlSXT3niHBhZILYcktSdU9m0RQ7QV0R1lnRsu1JAhaCZKjnHCWunFcBcJwWlZrAQHJhGdVbGi1JCsGUpulGcGFuDelskotMr5I/WiKcDcnKfakKvKvLcjGm7ZEjBBN6Szyy1YpouSJVqQkVhlAK0ikEA3lM+Sw2cQtJUFrAcVehzCjiIYCTis8pH0ItZykujb6oESi6NvqgRKLo+hAiUXR9CBEouj6ECJRdH0IESi6PoQIlF0fQgRKVoESkuwIlKBBCJSEQIlRLBGDcW90SZTlDE4hu+KCRKrzCQWYcf8AEK0QiAU1aI2asXqqXeLBlYkQoAgvMegIJbAq1AKd4GGYaGuhpMNIGXuo2qmrC5UnuoISm6DnepLKGR/UrheLQHBTUPX8B6J9rGqa5bN8UO0nQ7SzI1XakgQuh0dZAReC37Mo4XsIMLjaIMkK5zKusW74iFpIQZBbpGFZuQHXqSRZWC6l7o/WiGQU7SQSgFkpJu5Pie3vgaDmk5wyUyhhFJSpJAxhFMFX1hbNRgaUFaxFy06yitKTqk4scgMxsigpcdVQaKWcpGgRKVoE5Q0CUoaBEoaBEoaBEoaBEoaBEpGgRKVoE5Q0CUpDCJgSVTQXGAoZU1KwSghTM7EHHDPcYm1fF/IrR1JzRJjmEKQT/wBv8xUFZyExSD9AwXokKJaDj8fhFiVBIVaYmNWrneQnLkpISVEFklnAJBcsIpUDdjkqykgu4B7YSkEjBBFIWSJvUduGqe72xo3tLTZ+2s6NF3ogQrFntsxAZKmDuzDHvEItBxUloOK6Kx2q+hJzIr25xxubZMLncIKsS1Ol9ohEQFm10kKzJTRf3R+tECLVx+5hFqOsXF09XZSARCZcZUJXtyx3dpwHfCc4DFUxrn3NEqorS8lLuq9uTresavrh2Huwbzu/fkuhtGO0R4X/AK801XKdGUtVMNVGHH1w9xV4cz8K7DNTy/aYvlMgl+bUDuu7X2wxQqcOZ+EFlMnPkPlQ+PkdVf5fjD3VThzPwp3VPU8h8oOnkdVf5fjBuavDz+EbqnqeQ+UDTyOqv8vxg3NXhzPwjdU9TyHyjx8jqr/L8YN1U4cz8I3VPU8h8o8fI6q/y/GDdVOHM/CN1T1PIfKPHyOqv8vxg3VThzPwjdU9T5fKPHyOqv8AL8YN1U4cz8I3VPU8h8o8fI6q/wAvxg3VThzPwjdU9TyHyjx8jqr/AC/GDdVOHM/CN1T1PIfKfK02lSgkJW5IA6OffEvY9jS4xA7/AITFBhMAny+VqpUk1SXGR2jbCbJAlcbyA4gIpFKbSxuUttuIuDpL9SMDxNOwK2xIFp3AeuXLHkuyg2G2szh3Z88OazNG6Tlyglwtw7szFRzx2ADu3wjTfbLrv0t3Bjmht60kco5WYmD+lJ/5Q7NTQcz8LE0GZE8v2rsjSMpdErD7Cbp/MA/c8K0R2gR5+k+azds7v6SD94x5J9oUBtfZnGrTIkYLjqOsGCL1TWoHbFgrImU9LNRJ6Jf5u6GtARGGSpsK4wkrrkhAbODJO6VHpAanCLb2lps8W1mRou9ECFJZ5V5TQnGBKzqvsNlbtiFxLOWwjmdeZXAa8ukqeTaGDZf5hRIUNfDgFpyZhAWQWISKija6M4krduf3MLM0zpYIUoPfmZ9vpEewV2kQqbXP7Nw1+PnDvXYKEGamOnz9nuWDNmTJtVHVfOiAdgGZ7ATGpdSoXZ8z/jvgLcNc4aDkPvmpbNo4q6KVr30QniQSeAjI7TUPZAHff8epSJptxM+XytIcm5vmpY7VLJ9Sx7IneVT/AFeQ+CpNVgwb6/ISTOT0xJYolDvmfPAH1fyP/X+1I12D+n1+VB4oV1ZXGb88O1V/I8m/CnpFP8R5/KPFCurK4zfngtVfyP8A1/tR0hn4+vyl8Tq6srjN+eHNX8jyb/al0mn+Pr8pPFCurK4zfnhWqv5Hk3+1PpDPx9flL4nV1ZXGb88Oav5Hk3+1LpNP8fX5R4mV1ZXGb88E1fzPJv8AajpNP8fX5R4mV1ZXGb88E1fzPJv9qOk0/wAfX5R4mV1ZXGb88E1fzPJv9qOk0/x9flHiZXVlcZvzwTV/M8m/2o6TT/H1+U+VolQOEsZEi+7Gha8ojBx3xLg91znEjw9gEHamgGB6/K2UpYMI0hcJMpYaFk8oLFziHHSTUf8AId4HEb4zJsOtZYH2Ph6Hgu3ZX2huz3j3H33WVoywpmoBSlF5NFXjMd8QoMsBiKdqTthO3geRaPDD4+yuh9RrGA2eBx+VaVoM+bR/SpYP5iqFFUYO5ge0LLpNM4t9f2qNp0Q3WT98On8afeAN8MVXt7TZ7vg/PgtA6k/smO/5/SZKtk2SyVC8jIKqG9BQw7i22KAY/rMMH7iPm9N7JFmoJH3ArVkT0zE3kHDEHpJ7do3+zCKa8zZdj5H7ovMr7KWC028eY7/lW5ST1m1VcK0741WDZ1yKqlOMPVKcE0ikLJOb1FpEah7vbFt7S12btrLjReikgQtKxWNSVOdntjJ7gRC4a+0Mc2AtJqRmuCb0w4RKsYpukdKFCbqaKUB/SKEH7xo2wVzEJlPeG/sjzPxrrhrPq7OwsbaOJw4cfjmsqRIwJDk1SncfKVm2wYncMSrXJNin4n2HHyHfhs5zabbT/Ae5+3rZsVmS7r1lYVZgNgAoBuESyiAF59TbXPMLZlqYH/tDKkHElSKtAIqnPrCphQVVtunmkmzheFG1doVs2QAGEi9tpUJlrY0r6otYl4yTBanyhwFO9IyT5dq2iFCoVBmrIrAqDkxSgMYQTc4BQqtewRcLLe8E3wvdChLelJ4WdkEI3pR4WdkEI3pUiLUM4ITFUZqwIS0tJWgRaUM6YBQ+qCzIgpb0NMjFUJOqXClncpRI4GIbQY0yB5LSpt1SoLJ9VY8LOyNIC594UotT4iCAmKpVO22ZKhqgMcUnok7dx3isZuog9YXHX76Lppbc5l2I0WBPkKkqC0Es+OYJ8lWRcPuIfeANcH9R4v8AXiPsjkT6TXNcLbDd6cD9vXQ6Knomi8BViFJ6qsj93Z2HZFNJBsnH1HzrzXBX2cMNsC4+R+NEqpWMaziuSMFEtNPrfAcEgesoNIDUPd7YoHrLXZjDwseNV6aQw0LpwiOYrwC69Ou0hJTeoJqwlJUcBltL6qeOO54zdJ6oxP0nw9YXbstO2+TgL/14+krIsssrUVEXi+HWWcAd2Z3Bs4us6w0U2XE+QGfsON+S9WQAajsvMraFkKHvPePSfF4hjA1sBeLXrOqPJcpJKKiLAWJdC1JiWSrOn0CYWa6DgqpIoag4dEU3B4L1nIS2w6wx6OJAHsgEwm9wlUrrw1kTCVSIISDpTQmBOYVyxqyMCtjslDaHJhkLMOkqIJgCCU4S4cJWkc3BCVpIUQJ2kXYSJVqxqyhwqY6DCbbNIS0G6paUqxq+HcIzt3wASu5uy1HtDgQJ1VYEKAUCCDgRgcvbDa60uWrSdSMORdillKW5AlaRcgRKLsNEqObICgXDuGI2jZ/nIgRnUZaF2IwP37C6dm2k0nTkcQsKzTVWWfibuB9KWrNtvvEL+YyRiPUe3sV7ZDTdi0jyP3munmChIrsIwIyIi2OtCV4lYGm6ycQqa00gOCzBvUOkE6iuz3xbe0tdnP8AECxI3XrJDAgL0xWhZd1+eR0XwGynlZxybwzgvFdQbjaH3xVSZopGHPJx2Dv8r6eFaOiQptntBcxykZBTLCgoVWSMC7gZnBlcYrZ+s4uPd7n25L1aFMMpiM7/AGHvzW7yT0OChSysIKEgDbfUpBUcQQaBPdHPbtPL4xMDuH2fFPbOyGTEDzMf48FsaR0UgFRM5KlOcg5bEjWxyijWIaSBgFxt2VrqgBdiR9xXAI5SKcfZoZ8it27b0aljvyPIfC7Oi0J7Pmfld9JsctSCOeTXBwAxq761GpGLKhcA6FyVKIaXMtZpnisED/UbfJGT+m/qi7btFjuR+X3mnW3RQvi9PDsMQnM71CBrzFwQ+kJvd95pZGhZYqZyDixYNTFxepD3p0SGzNxLvvNVbRoeWH+3S+LMNpHW3QWyckujgf1Jg0Mnzye1hi33oLR0S3Q/JT2bRKMeeThsGFB1oC8xghtJs9pJO0ZKDvPQ4yp80UHnRS6g2e0oBo2X55OzAYYg9KJ3nBV0eRMp6bAjz6Py/N9NF2zoszRaP6vvNPFgQ/8AHRwT80Fs6I3TfyCSZo2Wf56OA+aFbOiN038gohouX59PAfNCLyMQrFAOwKnsmiZb/wAdHAYbelBvDGCNwAb3QuG5Xy7tpUHdgmvdBSMgniV7TBFNo4BbXJayJmSU3pgQz0LdddakRDSQ912Y9AuT/UGA2CTF3uVtytDoP85PAfNF2zovO3TT/UrZ0LKBbn0cB8/08G8OMKxszZi195pPE8rz6M9mAb04N6dEzsoGLvvNQz9CIFeeTlkMTl0odsnJRuAMXBQ+Kpfn0cBx6cFo6Jbtv5BYHK/RSUy0LStKyMWZwFHcTm34jGbSRUwx9R+vRetsbgadiZj0P79VPyXQmdI1pgQUatQKjEHEZFv6YclrnNAxv5/u/wAVlt1EOs1CYy5fr0WkrRSLv8dGeSd/pw7RjBcVhs9oKrpvRqEyZhE5KiEu1K1w6Ri2ONoXK6DGh4hy4+OpeqkVhDQvYkypNz+GpmZnyA+928Y86XTivMIp33H74rLmiR5te3iR6WyL62q55pi+yVwulmXainybyEtsDJBHtjSmS2iXZ9Y+Zhe6xo6rcoaPIL0XQkuWmzuUKKlIvneSoEDHeI5WgtaBOC4Kr2ve5xGK5Hl+ViYBI5wSrpCmKmoz3mOGOO0w2FlrrxN0T7Lt2f8Al9Sc5/a4iOtUtJEy1MGNobJjMZsmjmJ2eb7Pktf4vHzWhoW02hM5JmGcUVcLUu6aFhU4uzb4h7qMdSJkYROPDgk5rnNIfMQddF0vL2fclhUu+hRKRevF21qAvuy2xTWy4B14vu5Li2Wzac4C+6/muS0Xp9cvnL6lzCUsgKUVAKfeaBiX24Rb6N4sQNY0+4aYrrNl4ipfp3qraLbaTrKVNAObqSnuZhwhtbRmBBPgT8qpqATeByC1OS3KBcuclE0mZKWbpCi5F6gKSajGJq0w1pc26NMD4e6kgVeq+9dpyy00iTZ0GTLIWSAFKAYFi5oa9EY5xk0OL7JON/3mueiykRMYXXrzdNttEwk86ulTr3EgYbQkdkbObRZ2gOUn3K6Wlxw+Al+386f7yfniLdH8f+p+E5fr/wBh8pEaSnylfxFuMlG8nbgXBEaCnScJaB3i4+V6Ti7B1/fevTuTNrkT7K6pSucON1mvOxqS+XBoyl4dE4ffvFedXo0mXBpvv8/1yXN8udOpRNEqzpuFKReUQHG4DDe+NYqm1z5tG71+4RzXTSo0mgPDb4zyXIotE+ZgqavaxWfZFuFFmIA5BdINR2ElW7JabXKIUnnqZKClJ7waRBOznMTwIBTs1CLwSOIuVfTekTaJqppSElQDgYOBWNaTLDYJlQ4g4CF2fIeZKEgc4hSlOCClmAvqd6xkA7eOg/YC4tvcwBloEmPdQ8tOUaUTbllTzeqLxUASNgAFAc+EDGuf2jcNM/HHgtqNOkAHht51y8MFyqZ1oWL3OLY4EzLo7nUBwgduGGCBPdPOAV1DeESDd3wlHhIwmKP3ZoJ4JU5hW6BxHNvyE/4mvn+1qcnOUy0zBLn/AGktZCST00k0BvYnGrxT6dgWmZZZcsuHmsH021RZcL9c16EbRZTc+ymOnGiKuA+de+AB+oXjl9IEAtMjuVPlQJE2zTwiUtJuFSSQnyK5HbsiHBwgk4Eef6XbsdSmapAabwfL9rjOQNoQlcwTAVJYFhjS9l3xdWbYjQj0XRXs7klwwIPsu+8LsgUVczNunVa6jGtWdgMeMTZfZxC80VaNsmyfJZun5tnNjmpTKmBV0qSWSwqLt4u8aMD94DKvZ3U7gARevNo7V6KSBC+lV2fHVTxj562VruxosyfZ6nUTx9FUUHmcVDqbYwXiNuP+sU/nR7RHqR/8U9x91bf5g8PZe1aMQrm0C6lubl55umPMc71WYbfhkqWn9EImy765abyACC9QaGIc82SOBW1JsVBGq8CRlHtFZ5r3LR3JKyrkJmLlAqUlSyok4v8A59UeK15DQOAW9Qdc96tWXQGjkqSUy5d4ENrHGHvTqEt27QrF/bOhrNKYADnNr5GN9lM1PA+yVkBhjgvNeSlg560JQMTg+AJUlL914ntAjp2p0MjUx5E+0JUheToF64eQUgJIF4rqCore9qgkKGYPvjzrWX0dysOIMrzv9y50ubSXON1T0Skg3SM73ZHU7aXOaRAvGp+E2tYHAyV1HLzSaJFnky1oJmkUAUUkYEuRlu3xnSpmq6MhrepEM63ovPpOmJhVqy0qOIB51fexWY6ejU2Xkx/4j2S3jn3RP/l8rRkactAU6rKhQzHNLHAxJFLKp5t/Sdg/h6rG03bhOmlYliWGAuDJo6KLLDYmc1nUdJwXpX7ISeZXQGuZ3mOHaDFQ+CotBY3xXBct1Pbp/wB4fpTHZs38sePqVNQQfAegXXfs95Ny7RIC5ibyQ+q7C9eUCo7SwA7o46ziKrvuQ+VZ7AH3ErsJXIeyH+SBvCy8ZGoVIXkfLiwJkWyZLTgGxqcGqczSPQ2UzT8SnWxB4LvP2USns6qA9pbylxy13EVHfcgk9gc1sjL3K875Vl7ZP++3AAR2bP8Ayx4+pRVEOju9FNo3SU6WkXbOhdGClS1qoH2FuAjJzKQcZfHiPcKxaIHVnn7FXZmn7ScbLK/srHZ5UQWUSI3nm34QA4GQz/2+Vz4sU16S17tVXwjp39KO0OYUbupPZPJe+6El3pEtV1JdOL4x5bXmAlVpttm7NR8qkBNinkhI+zVgd0U1xLgOI9U6TAHTGvovKv2Zoe1YPqtXj7o69rMBv3JOmJa6eHqvX5lnN3oJx29scVs6rPdtnBZnLCS1ktOqkfYrzr0TG1BxNVveECmBkvE49pQkMCF9BTFF6KV+JXxjxCoCo25JY66k0e9eNHBD1LQ244JPEtN8LxjSqiJ6zmFP30MenQANIA8VsSQZ7vQL1nQ0wrkJWlSmKEtrKwCknbSkeZMCDiPUYrN7IeY9TngoNIc5zvNmcbt0kpd6pcgd7D6MVANMw2+9c8ubtDZfdIXi8yWUqKTQpJB3EFjHoBwcJGBXaQQYK7yX+0RrOJYQsKAah1S7uHJoK7I4uiuF10fcv2rJaTak6x9+FxmjyVWhCvKvhRIyY3lHuAJjoqmzSI4R7BDJdUB4r0b9p0xSrFIK3clJL7btY5dn/meB9kDsu8FyP7Py1sSd3/NEb7Vg3v8AYpN7Lu73C9Xt9tKVIaYpF5VQ76pzqaMAOMczGzkuSs+yBfCvpUXoo4dZXlF9uxoiL8FplivLP2qA89LUXIKVM7nMbdzR07Kb3eHut/8A6x4+ywuTtrkJdNovhOOq7EszKatMu0xdakXODgJ+5e6YPViY+8Ftrt2jGohR/uP6xGe7qaenypsH8h5/C5rTcwKmXkpUlKgLt7pFIoFHg3dG9Boa0iczhlwVVDMTpzXbfs+JFmmELKGcuC1XLUzjnqfzTdosNpndiDGK5PlZJULQVKrfSlT7wLp76esR0UTcW6E+d6bCXU2unIcxcrvJflcqyoKClSk5XVFLOXwGNSeMTUoy4uEX6qyA6LRN2i3v/Ephqy5j71n5jGfR3nT74JBjBmfviuI01bJk6cqbMBClsqr9FtVnxpnnHRSDQ2GmfnNU+Zv+heh/szSTZyxI7CR5a9hjjq/zHfcgprCWt7vcrjuXFiVLta3wWxB7gDXbn3iOjZnAts6e94+8FbrwDw9FLoO32S5dtKVXhQKF66QMKJz7oh9JwcS0SD3e8IJLogx94K7abfo4JJSlalZAFfvaJ3VQ4CO+PYlAEHrO5T+lgSLdeUEiVLqQP5mZ+/GjqTWtLi43d3wgEuuA9flei2O1zbiebmqCG1RTDKKaxhaCRevBrVawqOAddPBU+VulJqbItK1k3xdrm6vlvcIk02WgAM55X+sLt2F9UklxuA8z+pXP8hHSorSWLmv3Ul/1iFVAdUg5D1/wuraKhp0rsSfT/K7W0W6cU0mqFfjvh7pkYLy3V6pdc5ZXKO1TuYmAzVEFLEbQSxEa02MDxAT2erVLwHOkLgI616qRWENC9ElrlsNU4DbsjlJdK8GwzVCzL6v1jEmUwxmq4jTB+3mfe9wjXZ/5Y+5r33Y8vQLoOSdtSZa5a6lKab0laSOBcd6YyeLNTg71i/55rj2ykHMt6CDzuPtyWypUpywLd8DS4YrzX06Rww8Vg6U0KlaipKQe8pV2PgW3h98Ylj2nqHwxC9SjtjC0B98ZrMGgD5tdP9xPyQy6tw5ftbDatnOvP9LV0boIJZSwEJJFEuVKYvVRycYBogMc50vMxy+96irtbbEMunmtfTFiTOlFCUuaKD0FN47fXDcDcW3FYbNUFMm1gVh6K0XzcwKKEgeVrE0cFuIHCGG1CRaOC1rbXRdTLQMV0S+bGALbfcY1k4Lyt0zHJMvS+rWKJcpFOmqelbKiahm3spyN2bg7xtjJ7CbxcV2bNtAomMQcVzq9A/7Z7pg96DCG+1HL9ru6ZQ+n9Ik6Dr/D/GtxwSE+2Ed8bpjuHzKZ2yg0SPX4hXrboYKu0CyAxJJTmSwAowekIUns7BWbf9Qpu7fgr+hbIJYIUkeiASd5JJjSm17SScSuTbK1OsRGSfpewompoA+xTtxBcHs73gexxNoXFGybQ2hLcQVz8zQP+2rumD3pMT/GGY5ftd3TNnP+f0nSNBF/4bb1qvD8IAfvcQiKzsTHcI9yg7bQbh6z8K7b9DBRSWvkBiSogkuScN5MApPZcwwFDP8AUKZ/mXrQ0LZRLSQtI3AElg5NSTWpMXTa9sk4lce2VqdciMApNJWOXMSwDHYQ6T2jLtDGB9MuM4HVLZto3EgYHJc/N0D/ALf4VkDgoH2xMVhn5fELvG3UDiPP/KjGgf8AbV/cHyQfxuHL9p9M2f6f0r1g0KAdYBCc2dSyMxeOA7AO+FunuPXM+n3vlZ1NvZBDLl0STLAa6WHb8Y6AXBeQWUyZK5HlfpDnFplJwRiPSOXcPWoiM2XkvPh3a+PoAvcoUt1TDM8fgeHqStbk/IShBvAlhd76lf5iR2ARnSJNp+vpl5Lm/wBQLXOaw5eq1FLl3cD698alzoXAKdO0qfKBaOZWyS7D2jfGjS62FpstNgeIXFx0L10hhoXaWa2sALqcOqI5bIK8PeOBy5K14RToo/CILATFV05clxulz9tM7fcIvZ/5Y+5r3X48vRNsxmSyJgSoNmUm6QcQdxED3U39S0J7xMp2XASRd3XQuys+k0zhfARXEMHBbA7/AGxztEdU4j7I+3YLztoY5jpusnAx5H7xUxnv5Kd2qIqyFzF7hkOSkQkFJIDZEB2wcEbP8QjcYVg2hK0ZqJYAFxLpZy6jXPDtjMX3rcwBFyimT0hSQAlmOROJG0Qw26+VBfDhELOVNqRdR+EfQjSAsC505ck4o6JA6WWQLsfrfDAGaC510ZomEAkJSGFKhzTt90INnFNzrNwTTO9FP4RAWhSHujAckvO+ik9zesVh2QErbicByQmSL4FWNd7EXj35d0IYSqMl0I53YlI7n9ZirKm2dPJHO+in8IgshK27QckomjNKW3Bj3EQWdEw85hMmIYkbCRwhiCkS4GE1oICUlDQQES5I0EBEuStBASlyGggJy5I0EBEuQ0EBEuWXprSglJYVWeiP+R3bNp3PGbusbI8T7d/p3wvQ2Sgbqj8Mhrx7vXuWBoeyKWoLqVEm7nXyln7u3rNsMRVNo7pvj3aePp3hd5fu2moccvnw9V1smSEpujABo0gCV4jnucQUqhq/W+AgQgE2lT09LBlKfJiO1298aMuctNmc60FykdC9NIYELpUmkc68Ii9Tom0igowKzpdnC7TMc3WIYs7ElIftZ2ORaOKu9zdnAbnM915+8F9TSaC8k5R7KTSEtMsomIUFpUQCAkCYysClY1noeka745qUvljmwRxuuxuw5C7gtakNgtM+vPHnjxVO2PZ555sioBLdEviG2OHGx6NHoUAKtPrYjA58+6465rlqC+CBBxGX3MLXsOmELoTdVsUaHsVgfUe2BwcztCRqPcYjwkdy4H7LnT5HHwOB9Vt2Y6p23nbAtdMSCCZCxLXNBDhHktW0DA56tLwfDMxAAWrifpVO1jWDjLaDmNkW0CFi8mVRWY0CwJUGk7dzKJa2KmJwbrFjXfTvG2MyXF9kRfr9+36Lt2eiyoy0SbtESLWJiQtOCq7947QXEUCcDiPvnisa1Ldu4G8feCkEWAsC5IT9e+Fingraekn7g/8AricvuqqesO72VaLWcpYESkMCUqW1dNX3j7YTcFbz1io3hqZRAiUQIlECJRAiUxc0AEkhhich2nAd8S5wbitKdJ9TsCfuuCwdKcokh0y2UdvkD5vZ2wus/gPP9evcu+lsjWXvvOmX79O9Y1nsypir8y8b1QPKWd2xPpcHjN9Sz/Dp4+Q/fDmuwwBbqf5/S7TRVgMsOWvKQcMAkUugZCGxgaF5leu6qZyhO2xpquXRNV0frfCOCodpVdOH7JfZ7xGje0Fez9oLkY6F6aQw0LqOaDDXTgOv8sc5C8YtE4jz+E26Osn83ywkrA1WXapipc0zBVJatWNA4fIghxnQGM2NbUp7s4gn3jvBB9QvcDpAfkQPvfIU0zS0soa6b1KgAHV6NbzBtoTsYBg2A2Gpmbu8nHG6Jv4u91tvmzPtBuwvn2WVOnXiSW7sAAGAG4BhHosYGNshc5dJTHi4SU8i3LRRKyBsd0/hNPVGbqLHGSL9cDzF6q1dGWmI5K4NPzs1JPaB7miOjNyJ5/KkhhxaOSd+8M7ajh/mF0Yan74JWaf4j74pvj6b6HD/ADD6PxP3wRYp/iPvimWjTMxabqrhDEYbcc4XRhIMm6/7cqaWt7IAyVrk1aGUUEsk1c4BTgZbf+I2GIrw17XZm7wx8vfuWdanvKR4X/rx9l0pljrp/N8sTa4LzRTjP7yQZQHlp/N8sBdZElNtK24NBXJ2vlPM5xVy7dFEuC90C65rmPbCbSJHWJn7wXqinSbg0GM1B+8k70OH+YrdHU/fBG7p/gEfvJO9Dh/mDdHU/fBG7p/gEfvJO9DgfjBujqfvgjd0/wAAlVymnEubjncfjC3XE/fBBp0/wCT95J3ocD8Ye6/5H74I3dP8Aj95J3ocD8YW6/5H74I3dP8AAI/eSd6HA/GHuv8Akfvgjd0/wCP3knehwPxg3X/I/fBG7p/gEnjq0Lolv6UA+0GJLWt7Tjzj4VNptnqsHKflQTpM5ZHOqI/9xRfuRVXARAq0m9i/uHvhzK1LXf1GO/4/Sv2HQ71CX9JYZPcjPvpuiZqVLsBwx5/HNYVK9OmLrz9y+eS6STYES7xqpealNX4RbGhgELz61Q1SZKuJusMTqnuOUXesYb5Krtg1SjBNV0frfCOCYHWVPT38JXd+oRqzthabMOsFysdC9JJAhbolpYUGG/4xnJXl7505clZlszgCiXbJwoJFPXEFOJ63BVJtauUnajVPfdjJ9Fru0JVU9oqU+yYU1ksRUFPMm0u+WrylAHPfGR2amP6RyC6GbbWM3+ZTJ9mUFEX5o3XyW9cA2anGA5BQ7b64MSlkWcksZk3A+WrYTthHZ6eg5BDdurExPqpPBdkyZgD01YkPtg6PT0HIJnb64z9VKqwqAGurHzh+MHR6enkE+n19fP8Aaktejbn8yZiw+0UcADt3+qEKFM5DkE37bWGfmVRMk+cmfjPxiuj0tByCx/3Cvqm2xBTLcLUSp0suYAG8oso1oW7zEWKbKgMXC/DlgPFd2z7RUqNNp1+ETzN/JQ6PlszMWqTQgrIyIxCRTtKtsag7x5ee4d379IXPtlWy0U2nifvBafhCtsarzCTqg2lW0jeKGAgEQQm1zmmQVTMg+cm/jV8Yx6PT/Ecguvp9fVHMHzk38avjB0el+I5BPp9fVHMHzk38avjB0el+I5BHT6+qOYPnJv41fGDo9L8RyCOn19UcwfOTfxq+MHR6X4jkEun19UcwfOTfxq+MHR6X4jkEdPr6oEg+cm/jV8YOj0/xHII/3Cvr6qRFmOr9pNqW6at2/fC6PT/EcgqH+oVtfVJ4OWP2k3EeWrfvg6PT/Ecgj/cK2vqnGyByCpag2BWTl2wxQYMAkdurHNS2WUlBRdQnL9RjSyFga9QxJVhNrN3LH3CKAvWVowtGcelh9d8ZHALrAvP3MJtonqSlLBPRPDPOKABWb3OAEaLJ8JNcIpYybk1VpU2X08LJMEyoNKTiUKB3e2NGdpa7MTbCwY6F6iSBC3JSnYF00xIDeok+qMyF5ZY38h5qcTUjVcs1122kKdtjxEFORhwTObT1xwV8IcnRKy3VWpE1KETCDeYJUWBAZK00rteJcMFTABIHD1SWqRMvKN1Sh1iU4M+RyHsjEVmTYkTpKt+y1CLeWsFLJs0wF+aVmB0cWO/6aIdtNH8hzTZsVabmnMYHFOMhZFZagwAL3Wo4fHdFCow4EFSaDxiCNbjxHsVZNgWw+yDD0w7b9aM216ZwIxjHNbO2N4uIi6cDhrgnW2RMJ/hEOXDKBxoHru9sJm0UnC5wMcdP8p1dkqAwWxPA5/4VDwGb5pW3yfjFdJo42hpiMVl0GvMWTrgcE2bZllKRzSiwJc3cy1K9gi7bJiRz4T6XqN1UDRE8jrHrckTZZgwlKo48nEVIxh72mBiNccjgVPRqjjgcYwOIxCcbJN80r1ZY5xI2mkcHDmqOxVhi08j8JDZprPzampV051GcPf0y6wHCdJvuSOyVQy3BjWDmjwWb5pWWzPDOAV6RnrC7iMsUHY6oiWm+MjnhklFkmn+Ur8udRnCdtFJokuHMdybdirOMBp5HvTeYmebVnsyxzit6yYkZZ64c8ln0d8TBzyOWPLNKLNNw5pVKHD47jwhGtTAkuF9+KobJUJIAMi7ApRZJvmlYPlhxiTtNIYuGMYjFUNhrHBpwnA4IFlm+aVg+WDO+OyGdopjFw0xGMx6pN2Oq7Bp1wOET6I8Em+aXTs+O6DpFK42hfxCY2Ktf1TdwOXgnypExknm1dLanO62cW6o1pgnjjpipZs7nCRroc8EeDTLqjzSmfdtI27YkVqZIAI58J9EzstQNJg8jkYPIqTwSa5+yVVNKp2AbdtIz6XQF1oc1r0CvjZN40KjlyZjo+zVlmnrnfGxeBcVgKLjeMuB1Soss0p/hKxfFODY4xDtopMPWcBljnp3rRuxVXjqgnPA4a9yvz1kPelqALB3ScSwwiRUa/smYW7qDmdoRP6RabPeSKmiT3HIYRqHLmfTtLL8GVXVMOQsbDrrkirMpuifp4V0JhjpwVbSsspQXDPQdv0I1YOtctdnY62LliR0L0khgQt+YgBL3kmlAHc9lIyngvL3d5vCQStqkfm+EKUWRqjmh10/m+EEos8QpkSfs5oCkuZe/ro3RLj98FbABfP2Qrht+ATLVdAKQ92qTiDV8SavHGdmNpzpxIPcR4xlp4ruG0tstZAgAjvBxGE+M+Csp0iqhMtRIeupm5wvbTGHQWgFoJgxrN0Zzw0nit+mkw4gE39185RxzMKaXbFMRza2xxSdpzX2xTNmDHh05RpoNYy0nioftJews1M4zmTpOescFaRpJQA+ym4jqfO+2MDsAOLsJjhhx4d2gC6Bt5F4GMTxx4ce/UlNmW1ThpUyjGtx3GHl/Txq7ZrV868nEE+mPksW7TZywDY72ggZccPNQm1rx5pbP6FCCCHF/d3tuiOhwIDvKbiCDnxuGAMnNWdsm9zRjrF4IIy4X6iBkm+Gq82vLqDAAdbcMYOgtvg49+pOo1i6PUIG3OukC74A01E3z5ApiLaou0tdSp+jidVQ6Uau2VpIOlmP/AMmfPNYt2hzQ4H+q0Tj/AFCNMsQpfCVu/MLq7USekSaG9tJjnGzsDbBqXDEXDAAX33XAd2M5Lo6Q6bYp33wbzc4k3Xak8DhGaiXOWXeVMej0Q+qm7XWpHTTYylDg67rRfjadaxm/3XLVc+rLSL+qTcf6W2cIu14J6bSvKTMJ/pJcMes9Nm/GMHbOwAy+B5QZGufC664LpbtDyQLExGsyIOmA4yb73JRPWQRzMwggdXAABxrboW5pMdba8AgnGMZJvvF98aoFao9hY5hIIGuEAXdU3GJ0xQu2TDjKXWvkjrVGt6R4Qm7HSA6rsLv/AFib7iIyg3pu2yo49ZuN8YflMXXgznIuQi0zXJEmbrEEsEsWelFYV9kOpQoFrWucOqCBJGJi/HKClSr1w5z2tPWIJgHATdhxSeFr80uu5OJb0qYCGdlY4SX4egnG+/EzkcIQNre03MxN+OJjC67C7MYpfCZgoZMzYAbuSQnrbKwhs9I9drxjJN35Tr4J9IqgWXtJugTM9mzp495Qq1LbWkrZ8wnGpaqsnNOzCBmyskbt98ZRhdJxzgX4d6H7U+DvWXScZxvgYZThj3J8m0rSEjmplTRwjdgbz5+yKrUKVZ5fa778tMbsPNTQr1aLAyz3XHHlfjchVqWpJHNTPJFAnbj0saeuJZstGnUDi4SCYnS+7HiqftNarTLIuIEwDwvw4ITPWFFpUxwkBmS9CFORf2xVWkx7SS8WSSZuzbZiZhRSe5j4DZcGgRfk63MRrCaieRdaVMYsPJ6xIrf2xu5jjEuFoX4cIwnjqsWuY2YHVMDHjOMcNEky1KILy11cYIpeA9Ls4xjS2VlMyHZg95aSTnxv0ha1dpdUBDhkR3BwAGXC7WVDpCcS7oWmqam63S3K7o1oUxTbZBkZfZ+BwWe0P3jrREGL+fcPUnirUh7tEubuzEVc90dC5Aq0qXeC69FJVhjUD3wEpAShCQZSzmClj23nhHJUBj4LJ5SNzePlBu1j7njoo9rwTo4rm46V0pIELckyiWYEm6O4MIzNy814JcQEokqJIYuMd3bshSoDSTCd4MrZ7IVoKt27RT2azKuzKeQNnnEQi4XKhTdB+5hXpkpZWSpLHMUpQREiFrZcTeFZlSFbIgkK7JV6zWY1pGZKsNVzxctsDQ031iLYVWCnLsKgQSC5HvEFpBYq/MMC+dG7wX9Xrh2krKj5mHKmyq9jk0V9+Z+tUEpuarSgS5KRXJx8ntBwjzmbG5rQLV+sH59IjEL0nba1zibJg5SPj1nTBNEo4XXwoTswZgOAA7o0qUoY3rBsTJyvInEnzlY060vd1S6Y4G7Dsj0hKZai4uvtH4a1SWwGR7Yy3TQQ62Loj/txv7X6W29cZbuzfj39XC67s5803mDml8RxDbOzFzvwjRtJoN7hiDyJOZ/V2GKzdVe4XNOBHiQBkB8344IEpQLtWp7XoSWA4lztJgZSaWODXAzERlBkZnlhoEn1XCo1xYbpmeIg5DnjqUpQaaozbHApCcxsG2sSygOtLwcJ7w4uM33Y+Cp1cy2GEYxxBaGiLr8EipSiGIpTLIC7sr3xpSZTp1C60MxE5udaAxu7s8VlVdUqUw2wcjMZNbZnC/vySlJrqhjefDygAa3aYZRn0dshtq8Wbu4k3ic1r0hxBdYMG1f3tAuMXRCQyVFzd97OSWe6Di+bbhBQYyk4S8XCPEADUxh36orvfVaYY68zPAknQa5kjRSCUotQVUTRgxLHJNfUaYwCmxgDLY7NkzfPdf5Jmo95Liw9q0IujvuRdVTVBukECgPqRuyA74g0AJdbF4IMk/PHOVfSCYbuzcQREd/48MoTeaIegNG8kDB6ApIGGDbTGpoB1MNa7OZvvyyM8Lllvy2oXub/AExF12eY8b08IVq0zCs6VORyzeIZTpscTvMrOVxuiNMME31KlRoG7um1gbxfM984qMXmwGJfolyRtCQ3cB7zJ2UNi0+IwvIiDJxN8gX6dy0G1F0ljJmZwM3QMBdBN2saqtpi9dL7Us+y/wDQjfY6NOk0imQRdh3ffBc+2VqlUy8EG/Hv9sFNo13DqHQVs6q6R2OXEzvTE2a4iZUXrqwdn8sj2wpkp2YH3ghMi9KCUsCoI2Y3plTwhEphsiBwXPcof4ZwxTsjpo9tTSxXNR1roSQIW7JmMMAQUgEHDI5bwIzIlea8w4pxn4uAXILF2cOzMRtMTCm1fek50dRPFfzQQU7Q0U9nmi7M1E9AZr85L9KAi8KmkQbvsqzMnALIISo0q660HpRIFy0kBxCuWeaOonir5ozIWoIWtYyC+qO4l/WTGTgtWrXTLAoSnHqmMlpCfMkAkYYZBtkTKCFB4LDlKyl8EglFlZ0hkXkqTNe+s0lTVBiskEKSgg0IhoIUnPo6s7+xO+SC9FlNVOR1Zu55E4hxh5ERUZbYWHMRzVUzYeHjIg8kwzhg0xsv9PPyw8nswbjUcz9jDzJOvnM+vK5dTNrcwAADLyiO7D3ThaB/u/2LRuHVwphEH/T6Zx9sZJnzVt2+oMPouu8k3wjcv/49o4YRo3ZS0XOznAYrN20hxvblGOX3NNE0B6THP/Tz/XqueMB2UFrm2sTPdBn7/lHSTaa6yLhHMR9xSCaNi6/9PP44Y0iH7CHGS4+XH5+QVbNsLRAaPsfHwQlM4PRK9lbPPdsWJCRnGztnJcXA5zljAHoFiytZbZLcoxykn1OKTnRsmYv/AOXn+vV3nBvaDkdiBxdhMeMH2u5rXphF4aMvKR7+yemYHBImGpf/AE896s7EJxaAbE0XTdAEcAZ+zeg7Y43wJkmeJEeiRU5waTOzwefm+OrvPGJ6A3Jx/d1+uQzVdOcby0ce6+7TM5Jwnh8JjN/6e0bOyNm0C1wIdhOmZk+fJYOrBzSC3GM9BA8uabzocUmZY2efRjRtXGgrX2AZu2EEk2sZ0zmRwx53rVu2EACBdHlEHjh7JhmhgyZjh6eDzzliNWNauz7wyXZQVlRr7oQG5yFV0mXQQETAHSx5mchLXgTVSWHGNaVOwSZvPcsaz7TYiAPHRSaMZ+gegp8cbq6xu5crMcFYtI1ZlPJV/wDlED75rQ/fJJZhqopkj9U2E7BDfj3XLafH2Rp1du364x10e2s6WK5qOtdCSBC2Ez0MK5Dyhs7IiCuB9N1rApOfRt9YhQVG7doUc+jb6xBBT3btCpZNpQAvWFUgDWFTfQfYDwhQUxTdBuKdNtMq8bh1ctYbPjDAdF6DTINwKsyNIyxiocR8IksK3a12i2rBpeQMZiO9aRGLqbjktmrdkablKY89JqesjfGBpOGRWsq+nSMoms6Th10D3xnZOhTVfR2nLPOSVImoACik3yEFwAaBTOK4w30ntN4QrXhsnz0n+4j4xNl2hThHhsnz0n+4j4wrLtChJ4bK89J/Gj4w7LtEly07lLaQogWeSQCQDz8uoeh6UdAo0/yPIpLNXy0npTOCxKTNSpHNpCSpJBKr4KkqILC5VxiY1GzMJBEwlK3+TfKRFoQozLkpaSAQpQAIILEFTbC4ypGFagWG69MLStOlJCA6p0oDDppPqBjMU3HAIWZbOVllRhMvnZLST3uWHrjQbPUOSStaN07InAlMxKWIBEwhBqHoCaxD6Tm4hCt+GSvOyv7iPjE2XaJwgWyV52V+NHxgsu0RCpydMIEycFTJdyXcUllJcum8pq62EVuzAgYoViVpaQphzssFaQsAqA1d5wB1hQ1hGm4ZIRZdKyZiQsTEAEGiloCqUqH3QixwMQhP8NlOn7WV+NHWO+FZdohVp2mZUpN/nkBjilQUahsA5zihTc66ESsrTfKVE6zqCZ4UBdupJZQF5PkqrGgoOa7srKqXFhA+3rF0fpkA60xIASocUqDcSI1NInJczN5N6nnaclkLaYmoUB38236VRApO0WpLtD9hJI03LAS8wUCX7lTCf1CA0nRghpdN/wBxWFb7WFJIvA4ZjKN2NIdMLKkKgcJWVHSuxECEQIRAhECEQIRAhECEQISQ0IaBCGgQi7AhF2BCGgQhoEIhIQ0NCGgQlhISNDQhoEIaBCGgQhoEIaBCGgQhoEJYSEQIRAhECEQIRAhf/9k="/>
          <p:cNvSpPr>
            <a:spLocks noGrp="1" noChangeAspect="1" noChangeArrowheads="1"/>
          </p:cNvSpPr>
          <p:nvPr>
            <p:ph type="subTitle" idx="1"/>
          </p:nvPr>
        </p:nvSpPr>
        <p:spPr bwMode="auto"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AU" dirty="0" smtClean="0"/>
              <a:t>By </a:t>
            </a:r>
            <a:r>
              <a:rPr lang="en-AU" dirty="0" err="1" smtClean="0"/>
              <a:t>Makenna</a:t>
            </a:r>
            <a:r>
              <a:rPr lang="en-AU" dirty="0" smtClean="0"/>
              <a:t> Perry</a:t>
            </a:r>
            <a:endParaRPr lang="en-AU" dirty="0"/>
          </a:p>
        </p:txBody>
      </p:sp>
      <p:sp>
        <p:nvSpPr>
          <p:cNvPr id="38916" name="AutoShape 4" descr="data:image/jpeg;base64,/9j/4AAQSkZJRgABAQAAAQABAAD/2wCEAAkGBxQTEhUUExQUFRQWGBkYFxcVGBcXFBgWFxcXFxYXFxYYHCggGB8lHBcWITEhJSkrLi4uFx8zODMsNygtLisBCgoKDg0OGxAQGywkHyQsLCwsLCwsLCwsLCwsLCwsLCwsLCwsLCwsLCwsLCwsLCwsLC4sLCwsLCwsLCwsLCwsLP/AABEIAMABBwMBEQACEQEDEQH/xAAcAAABBQEBAQAAAAAAAAAAAAAAAQIDBAUGBwj/xABLEAABAgMEBQYLBQcDAgcAAAABAhEAAyEEEjFBBSJRYZEGEzJScYEUFUJTYqGxwdHS8CNykqKyBxYzQ4KT4SRjwmTxFzRUc5Szw//EABoBAAMBAQEBAAAAAAAAAAAAAAABAgMEBQb/xAA7EQABAwEFBAoCAAUEAgMAAAABAAIRAxIhMUFRBBNhkRQiMnGBobHB0fBS4SMzQtLxBRViopKyJEOC/9oADAMBAAIRAxEAPwDyuPplxogQiBCIEIgQiBCIEIgQhoJvhKUQJogQiBCIEIgQiBCIEIgQiBCIEIgQiBCIEIgQiBCIEIgQiBCIEIgQiBCIEIgQiBCQw0LoU2aWzlCfwiPPtvnEp3KraVIA1UIxxYRVp+q5nVevAVCYmmAFNkK2+MVIeZxUkiUCF0BZIIpnfQPeeMO2/VVaMFSzbICo82HTkT2fGAPdF5TNom7BB0YrcIttWMb1bQ7NSDRBYtUgUG0wb++9UA7NWbNoQ3AVulT1BS9HOBzyiH1utcblRpkp83Q4BDYNmlsxEiq6MVJYZxVXxWd0VvDqosO1TfFZ3Q94dUrD9UeKzug3h1RYfqjxWd0G8OqLD9UeKzug3h1TsP1Va02BSWxPYDG7KgOK0E5qKzWUrLCKe8NCauI0SrMiMXVpFylwJFyd4rO6I3h1Wdh+qPFZ3Qbw6osP1R4rO6DeHVFh+qPFZ3cIN4dUWH6o8WHdBvDqiw/VHi07ods6pWX6ppsTZCHbOqmy/VRzLJUUFMY0a+5IPc0EFOEpOwcIJOqxtv1SGUm8KBmOUVJhUHusG9WU2UdVPRJqMnNe2C0UrdSMVBzSa0HCJtFK27VIqUlsBwhWjGKdt04plplAAsBFAmVdF7i68qlGq7EhgQtGfPWqjho4IdK5nVQUy4q7iMYIcsrTbSll2BahVmb6yiLwFsxoJV6xWYjnGaie3+ZL3QzauWwACsLe8olISNmDU7IhqolOCeyLStKaQnGEUw5XTJLdIM9NZW2mUSqlMnoYgEuWL1O0NjDCCVTi1FpJc7OIgRKLnZxECcoufTiBKUXPpxAiUXPpxAiUXOziIESi59OIESi59OIESgogRKRoEWkoRAiUjQIlRqglJRNtEMFIqsvshhxUloUSkxqHXLne29MG1ooFZHRPVOGQKmGtVrpxzxoQaQ1YYIEnFRqmbA7h8QKbawkgzUwlSXT3niHBhZILYcktSdU9m0RQ7QV0R1lnRsu1JAhaCZKjnHCWunFcBcJwWlZrAQHJhGdVbGi1JCsGUpulGcGFuDelskotMr5I/WiKcDcnKfakKvKvLcjGm7ZEjBBN6Szyy1YpouSJVqQkVhlAK0ikEA3lM+Sw2cQtJUFrAcVehzCjiIYCTis8pH0ItZykujb6oESi6NvqgRKLo+hAiUXR9CBEouj6ECJRdH0IESi6PoQIlF0fQgRKVoESkuwIlKBBCJSEQIlRLBGDcW90SZTlDE4hu+KCRKrzCQWYcf8AEK0QiAU1aI2asXqqXeLBlYkQoAgvMegIJbAq1AKd4GGYaGuhpMNIGXuo2qmrC5UnuoISm6DnepLKGR/UrheLQHBTUPX8B6J9rGqa5bN8UO0nQ7SzI1XakgQuh0dZAReC37Mo4XsIMLjaIMkK5zKusW74iFpIQZBbpGFZuQHXqSRZWC6l7o/WiGQU7SQSgFkpJu5Pie3vgaDmk5wyUyhhFJSpJAxhFMFX1hbNRgaUFaxFy06yitKTqk4scgMxsigpcdVQaKWcpGgRKVoE5Q0CUoaBEoaBEoaBEoaBEoaBEpGgRKVoE5Q0CUpDCJgSVTQXGAoZU1KwSghTM7EHHDPcYm1fF/IrR1JzRJjmEKQT/wBv8xUFZyExSD9AwXokKJaDj8fhFiVBIVaYmNWrneQnLkpISVEFklnAJBcsIpUDdjkqykgu4B7YSkEjBBFIWSJvUduGqe72xo3tLTZ+2s6NF3ogQrFntsxAZKmDuzDHvEItBxUloOK6Kx2q+hJzIr25xxubZMLncIKsS1Ol9ohEQFm10kKzJTRf3R+tECLVx+5hFqOsXF09XZSARCZcZUJXtyx3dpwHfCc4DFUxrn3NEqorS8lLuq9uTresavrh2Huwbzu/fkuhtGO0R4X/AK801XKdGUtVMNVGHH1w9xV4cz8K7DNTy/aYvlMgl+bUDuu7X2wxQqcOZ+EFlMnPkPlQ+PkdVf5fjD3VThzPwp3VPU8h8oOnkdVf5fjBuavDz+EbqnqeQ+UDTyOqv8vxg3NXhzPwjdU9TyHyjx8jqr/L8YN1U4cz8I3VPU8h8o8fI6q/y/GDdVOHM/CN1T1PIfKPHyOqv8vxg3VThzPwjdU9T5fKPHyOqv8AL8YN1U4cz8I3VPU8h8o8fI6q/wAvxg3VThzPwjdU9TyHyjx8jqr/AC/GDdVOHM/CN1T1PIfKfK02lSgkJW5IA6OffEvY9jS4xA7/AITFBhMAny+VqpUk1SXGR2jbCbJAlcbyA4gIpFKbSxuUttuIuDpL9SMDxNOwK2xIFp3AeuXLHkuyg2G2szh3Z88OazNG6Tlyglwtw7szFRzx2ADu3wjTfbLrv0t3Bjmht60kco5WYmD+lJ/5Q7NTQcz8LE0GZE8v2rsjSMpdErD7Cbp/MA/c8K0R2gR5+k+azds7v6SD94x5J9oUBtfZnGrTIkYLjqOsGCL1TWoHbFgrImU9LNRJ6Jf5u6GtARGGSpsK4wkrrkhAbODJO6VHpAanCLb2lps8W1mRou9ECFJZ5V5TQnGBKzqvsNlbtiFxLOWwjmdeZXAa8ukqeTaGDZf5hRIUNfDgFpyZhAWQWISKija6M4krduf3MLM0zpYIUoPfmZ9vpEewV2kQqbXP7Nw1+PnDvXYKEGamOnz9nuWDNmTJtVHVfOiAdgGZ7ATGpdSoXZ8z/jvgLcNc4aDkPvmpbNo4q6KVr30QniQSeAjI7TUPZAHff8epSJptxM+XytIcm5vmpY7VLJ9Sx7IneVT/AFeQ+CpNVgwb6/ISTOT0xJYolDvmfPAH1fyP/X+1I12D+n1+VB4oV1ZXGb88O1V/I8m/CnpFP8R5/KPFCurK4zfngtVfyP8A1/tR0hn4+vyl8Tq6srjN+eHNX8jyb/al0mn+Pr8pPFCurK4zfnhWqv5Hk3+1PpDPx9flL4nV1ZXGb88Oav5Hk3+1LpNP8fX5R4mV1ZXGb88E1fzPJv8AajpNP8fX5R4mV1ZXGb88E1fzPJv9qOk0/wAfX5R4mV1ZXGb88E1fzPJv9qOk0/x9flHiZXVlcZvzwTV/M8m/2o6TT/H1+U+VolQOEsZEi+7Gha8ojBx3xLg91znEjw9gEHamgGB6/K2UpYMI0hcJMpYaFk8oLFziHHSTUf8AId4HEb4zJsOtZYH2Ph6Hgu3ZX2huz3j3H33WVoywpmoBSlF5NFXjMd8QoMsBiKdqTthO3geRaPDD4+yuh9RrGA2eBx+VaVoM+bR/SpYP5iqFFUYO5ge0LLpNM4t9f2qNp0Q3WT98On8afeAN8MVXt7TZ7vg/PgtA6k/smO/5/SZKtk2SyVC8jIKqG9BQw7i22KAY/rMMH7iPm9N7JFmoJH3ArVkT0zE3kHDEHpJ7do3+zCKa8zZdj5H7ovMr7KWC028eY7/lW5ST1m1VcK0741WDZ1yKqlOMPVKcE0ikLJOb1FpEah7vbFt7S12btrLjReikgQtKxWNSVOdntjJ7gRC4a+0Mc2AtJqRmuCb0w4RKsYpukdKFCbqaKUB/SKEH7xo2wVzEJlPeG/sjzPxrrhrPq7OwsbaOJw4cfjmsqRIwJDk1SncfKVm2wYncMSrXJNin4n2HHyHfhs5zabbT/Ae5+3rZsVmS7r1lYVZgNgAoBuESyiAF59TbXPMLZlqYH/tDKkHElSKtAIqnPrCphQVVtunmkmzheFG1doVs2QAGEi9tpUJlrY0r6otYl4yTBanyhwFO9IyT5dq2iFCoVBmrIrAqDkxSgMYQTc4BQqtewRcLLe8E3wvdChLelJ4WdkEI3pR4WdkEI3pUiLUM4ITFUZqwIS0tJWgRaUM6YBQ+qCzIgpb0NMjFUJOqXClncpRI4GIbQY0yB5LSpt1SoLJ9VY8LOyNIC594UotT4iCAmKpVO22ZKhqgMcUnok7dx3isZuog9YXHX76Lppbc5l2I0WBPkKkqC0Es+OYJ8lWRcPuIfeANcH9R4v8AXiPsjkT6TXNcLbDd6cD9vXQ6Knomi8BViFJ6qsj93Z2HZFNJBsnH1HzrzXBX2cMNsC4+R+NEqpWMaziuSMFEtNPrfAcEgesoNIDUPd7YoHrLXZjDwseNV6aQw0LpwiOYrwC69Ou0hJTeoJqwlJUcBltL6qeOO54zdJ6oxP0nw9YXbstO2+TgL/14+krIsssrUVEXi+HWWcAd2Z3Bs4us6w0U2XE+QGfsON+S9WQAajsvMraFkKHvPePSfF4hjA1sBeLXrOqPJcpJKKiLAWJdC1JiWSrOn0CYWa6DgqpIoag4dEU3B4L1nIS2w6wx6OJAHsgEwm9wlUrrw1kTCVSIISDpTQmBOYVyxqyMCtjslDaHJhkLMOkqIJgCCU4S4cJWkc3BCVpIUQJ2kXYSJVqxqyhwqY6DCbbNIS0G6paUqxq+HcIzt3wASu5uy1HtDgQJ1VYEKAUCCDgRgcvbDa60uWrSdSMORdillKW5AlaRcgRKLsNEqObICgXDuGI2jZ/nIgRnUZaF2IwP37C6dm2k0nTkcQsKzTVWWfibuB9KWrNtvvEL+YyRiPUe3sV7ZDTdi0jyP3munmChIrsIwIyIi2OtCV4lYGm6ycQqa00gOCzBvUOkE6iuz3xbe0tdnP8AECxI3XrJDAgL0xWhZd1+eR0XwGynlZxybwzgvFdQbjaH3xVSZopGHPJx2Dv8r6eFaOiQptntBcxykZBTLCgoVWSMC7gZnBlcYrZ+s4uPd7n25L1aFMMpiM7/AGHvzW7yT0OChSysIKEgDbfUpBUcQQaBPdHPbtPL4xMDuH2fFPbOyGTEDzMf48FsaR0UgFRM5KlOcg5bEjWxyijWIaSBgFxt2VrqgBdiR9xXAI5SKcfZoZ8it27b0aljvyPIfC7Oi0J7Pmfld9JsctSCOeTXBwAxq761GpGLKhcA6FyVKIaXMtZpnisED/UbfJGT+m/qi7btFjuR+X3mnW3RQvi9PDsMQnM71CBrzFwQ+kJvd95pZGhZYqZyDixYNTFxepD3p0SGzNxLvvNVbRoeWH+3S+LMNpHW3QWyckujgf1Jg0Mnzye1hi33oLR0S3Q/JT2bRKMeeThsGFB1oC8xghtJs9pJO0ZKDvPQ4yp80UHnRS6g2e0oBo2X55OzAYYg9KJ3nBV0eRMp6bAjz6Py/N9NF2zoszRaP6vvNPFgQ/8AHRwT80Fs6I3TfyCSZo2Wf56OA+aFbOiN038gohouX59PAfNCLyMQrFAOwKnsmiZb/wAdHAYbelBvDGCNwAb3QuG5Xy7tpUHdgmvdBSMgniV7TBFNo4BbXJayJmSU3pgQz0LdddakRDSQ912Y9AuT/UGA2CTF3uVtytDoP85PAfNF2zovO3TT/UrZ0LKBbn0cB8/08G8OMKxszZi195pPE8rz6M9mAb04N6dEzsoGLvvNQz9CIFeeTlkMTl0odsnJRuAMXBQ+Kpfn0cBx6cFo6Jbtv5BYHK/RSUy0LStKyMWZwFHcTm34jGbSRUwx9R+vRetsbgadiZj0P79VPyXQmdI1pgQUatQKjEHEZFv6YclrnNAxv5/u/wAVlt1EOs1CYy5fr0WkrRSLv8dGeSd/pw7RjBcVhs9oKrpvRqEyZhE5KiEu1K1w6Ri2ONoXK6DGh4hy4+OpeqkVhDQvYkypNz+GpmZnyA+928Y86XTivMIp33H74rLmiR5te3iR6WyL62q55pi+yVwulmXainybyEtsDJBHtjSmS2iXZ9Y+Zhe6xo6rcoaPIL0XQkuWmzuUKKlIvneSoEDHeI5WgtaBOC4Kr2ve5xGK5Hl+ViYBI5wSrpCmKmoz3mOGOO0w2FlrrxN0T7Lt2f8Al9Sc5/a4iOtUtJEy1MGNobJjMZsmjmJ2eb7Pktf4vHzWhoW02hM5JmGcUVcLUu6aFhU4uzb4h7qMdSJkYROPDgk5rnNIfMQddF0vL2fclhUu+hRKRevF21qAvuy2xTWy4B14vu5Li2Wzac4C+6/muS0Xp9cvnL6lzCUsgKUVAKfeaBiX24Rb6N4sQNY0+4aYrrNl4ipfp3qraLbaTrKVNAObqSnuZhwhtbRmBBPgT8qpqATeByC1OS3KBcuclE0mZKWbpCi5F6gKSajGJq0w1pc26NMD4e6kgVeq+9dpyy00iTZ0GTLIWSAFKAYFi5oa9EY5xk0OL7JON/3mueiykRMYXXrzdNttEwk86ulTr3EgYbQkdkbObRZ2gOUn3K6Wlxw+Al+386f7yfniLdH8f+p+E5fr/wBh8pEaSnylfxFuMlG8nbgXBEaCnScJaB3i4+V6Ti7B1/fevTuTNrkT7K6pSucON1mvOxqS+XBoyl4dE4ffvFedXo0mXBpvv8/1yXN8udOpRNEqzpuFKReUQHG4DDe+NYqm1z5tG71+4RzXTSo0mgPDb4zyXIotE+ZgqavaxWfZFuFFmIA5BdINR2ElW7JabXKIUnnqZKClJ7waRBOznMTwIBTs1CLwSOIuVfTekTaJqppSElQDgYOBWNaTLDYJlQ4g4CF2fIeZKEgc4hSlOCClmAvqd6xkA7eOg/YC4tvcwBloEmPdQ8tOUaUTbllTzeqLxUASNgAFAc+EDGuf2jcNM/HHgtqNOkAHht51y8MFyqZ1oWL3OLY4EzLo7nUBwgduGGCBPdPOAV1DeESDd3wlHhIwmKP3ZoJ4JU5hW6BxHNvyE/4mvn+1qcnOUy0zBLn/AGktZCST00k0BvYnGrxT6dgWmZZZcsuHmsH021RZcL9c16EbRZTc+ymOnGiKuA+de+AB+oXjl9IEAtMjuVPlQJE2zTwiUtJuFSSQnyK5HbsiHBwgk4Eef6XbsdSmapAabwfL9rjOQNoQlcwTAVJYFhjS9l3xdWbYjQj0XRXs7klwwIPsu+8LsgUVczNunVa6jGtWdgMeMTZfZxC80VaNsmyfJZun5tnNjmpTKmBV0qSWSwqLt4u8aMD94DKvZ3U7gARevNo7V6KSBC+lV2fHVTxj562VruxosyfZ6nUTx9FUUHmcVDqbYwXiNuP+sU/nR7RHqR/8U9x91bf5g8PZe1aMQrm0C6lubl55umPMc71WYbfhkqWn9EImy765abyACC9QaGIc82SOBW1JsVBGq8CRlHtFZ5r3LR3JKyrkJmLlAqUlSyok4v8A59UeK15DQOAW9Qdc96tWXQGjkqSUy5d4ENrHGHvTqEt27QrF/bOhrNKYADnNr5GN9lM1PA+yVkBhjgvNeSlg560JQMTg+AJUlL914ntAjp2p0MjUx5E+0JUheToF64eQUgJIF4rqCore9qgkKGYPvjzrWX0dysOIMrzv9y50ubSXON1T0Skg3SM73ZHU7aXOaRAvGp+E2tYHAyV1HLzSaJFnky1oJmkUAUUkYEuRlu3xnSpmq6MhrepEM63ovPpOmJhVqy0qOIB51fexWY6ejU2Xkx/4j2S3jn3RP/l8rRkactAU6rKhQzHNLHAxJFLKp5t/Sdg/h6rG03bhOmlYliWGAuDJo6KLLDYmc1nUdJwXpX7ISeZXQGuZ3mOHaDFQ+CotBY3xXBct1Pbp/wB4fpTHZs38sePqVNQQfAegXXfs95Ny7RIC5ibyQ+q7C9eUCo7SwA7o46ziKrvuQ+VZ7AH3ErsJXIeyH+SBvCy8ZGoVIXkfLiwJkWyZLTgGxqcGqczSPQ2UzT8SnWxB4LvP2USns6qA9pbylxy13EVHfcgk9gc1sjL3K875Vl7ZP++3AAR2bP8Ayx4+pRVEOju9FNo3SU6WkXbOhdGClS1qoH2FuAjJzKQcZfHiPcKxaIHVnn7FXZmn7ScbLK/srHZ5UQWUSI3nm34QA4GQz/2+Vz4sU16S17tVXwjp39KO0OYUbupPZPJe+6El3pEtV1JdOL4x5bXmAlVpttm7NR8qkBNinkhI+zVgd0U1xLgOI9U6TAHTGvovKv2Zoe1YPqtXj7o69rMBv3JOmJa6eHqvX5lnN3oJx29scVs6rPdtnBZnLCS1ktOqkfYrzr0TG1BxNVveECmBkvE49pQkMCF9BTFF6KV+JXxjxCoCo25JY66k0e9eNHBD1LQ244JPEtN8LxjSqiJ6zmFP30MenQANIA8VsSQZ7vQL1nQ0wrkJWlSmKEtrKwCknbSkeZMCDiPUYrN7IeY9TngoNIc5zvNmcbt0kpd6pcgd7D6MVANMw2+9c8ubtDZfdIXi8yWUqKTQpJB3EFjHoBwcJGBXaQQYK7yX+0RrOJYQsKAah1S7uHJoK7I4uiuF10fcv2rJaTak6x9+FxmjyVWhCvKvhRIyY3lHuAJjoqmzSI4R7BDJdUB4r0b9p0xSrFIK3clJL7btY5dn/meB9kDsu8FyP7Py1sSd3/NEb7Vg3v8AYpN7Lu73C9Xt9tKVIaYpF5VQ76pzqaMAOMczGzkuSs+yBfCvpUXoo4dZXlF9uxoiL8FplivLP2qA89LUXIKVM7nMbdzR07Kb3eHut/8A6x4+ywuTtrkJdNovhOOq7EszKatMu0xdakXODgJ+5e6YPViY+8Ftrt2jGohR/uP6xGe7qaenypsH8h5/C5rTcwKmXkpUlKgLt7pFIoFHg3dG9Boa0iczhlwVVDMTpzXbfs+JFmmELKGcuC1XLUzjnqfzTdosNpndiDGK5PlZJULQVKrfSlT7wLp76esR0UTcW6E+d6bCXU2unIcxcrvJflcqyoKClSk5XVFLOXwGNSeMTUoy4uEX6qyA6LRN2i3v/Ephqy5j71n5jGfR3nT74JBjBmfviuI01bJk6cqbMBClsqr9FtVnxpnnHRSDQ2GmfnNU+Zv+heh/szSTZyxI7CR5a9hjjq/zHfcgprCWt7vcrjuXFiVLta3wWxB7gDXbn3iOjZnAts6e94+8FbrwDw9FLoO32S5dtKVXhQKF66QMKJz7oh9JwcS0SD3e8IJLogx94K7abfo4JJSlalZAFfvaJ3VQ4CO+PYlAEHrO5T+lgSLdeUEiVLqQP5mZ+/GjqTWtLi43d3wgEuuA9flei2O1zbiebmqCG1RTDKKaxhaCRevBrVawqOAddPBU+VulJqbItK1k3xdrm6vlvcIk02WgAM55X+sLt2F9UklxuA8z+pXP8hHSorSWLmv3Ul/1iFVAdUg5D1/wuraKhp0rsSfT/K7W0W6cU0mqFfjvh7pkYLy3V6pdc5ZXKO1TuYmAzVEFLEbQSxEa02MDxAT2erVLwHOkLgI616qRWENC9ElrlsNU4DbsjlJdK8GwzVCzL6v1jEmUwxmq4jTB+3mfe9wjXZ/5Y+5r33Y8vQLoOSdtSZa5a6lKab0laSOBcd6YyeLNTg71i/55rj2ykHMt6CDzuPtyWypUpywLd8DS4YrzX06Rww8Vg6U0KlaipKQe8pV2PgW3h98Ylj2nqHwxC9SjtjC0B98ZrMGgD5tdP9xPyQy6tw5ftbDatnOvP9LV0boIJZSwEJJFEuVKYvVRycYBogMc50vMxy+96irtbbEMunmtfTFiTOlFCUuaKD0FN47fXDcDcW3FYbNUFMm1gVh6K0XzcwKKEgeVrE0cFuIHCGG1CRaOC1rbXRdTLQMV0S+bGALbfcY1k4Lyt0zHJMvS+rWKJcpFOmqelbKiahm3spyN2bg7xtjJ7CbxcV2bNtAomMQcVzq9A/7Z7pg96DCG+1HL9ru6ZQ+n9Ik6Dr/D/GtxwSE+2Ed8bpjuHzKZ2yg0SPX4hXrboYKu0CyAxJJTmSwAowekIUns7BWbf9Qpu7fgr+hbIJYIUkeiASd5JJjSm17SScSuTbK1OsRGSfpewompoA+xTtxBcHs73gexxNoXFGybQ2hLcQVz8zQP+2rumD3pMT/GGY5ftd3TNnP+f0nSNBF/4bb1qvD8IAfvcQiKzsTHcI9yg7bQbh6z8K7b9DBRSWvkBiSogkuScN5MApPZcwwFDP8AUKZ/mXrQ0LZRLSQtI3AElg5NSTWpMXTa9sk4lce2VqdciMApNJWOXMSwDHYQ6T2jLtDGB9MuM4HVLZto3EgYHJc/N0D/ALf4VkDgoH2xMVhn5fELvG3UDiPP/KjGgf8AbV/cHyQfxuHL9p9M2f6f0r1g0KAdYBCc2dSyMxeOA7AO+FunuPXM+n3vlZ1NvZBDLl0STLAa6WHb8Y6AXBeQWUyZK5HlfpDnFplJwRiPSOXcPWoiM2XkvPh3a+PoAvcoUt1TDM8fgeHqStbk/IShBvAlhd76lf5iR2ARnSJNp+vpl5Lm/wBQLXOaw5eq1FLl3cD698alzoXAKdO0qfKBaOZWyS7D2jfGjS62FpstNgeIXFx0L10hhoXaWa2sALqcOqI5bIK8PeOBy5K14RToo/CILATFV05clxulz9tM7fcIvZ/5Y+5r3X48vRNsxmSyJgSoNmUm6QcQdxED3U39S0J7xMp2XASRd3XQuys+k0zhfARXEMHBbA7/AGxztEdU4j7I+3YLztoY5jpusnAx5H7xUxnv5Kd2qIqyFzF7hkOSkQkFJIDZEB2wcEbP8QjcYVg2hK0ZqJYAFxLpZy6jXPDtjMX3rcwBFyimT0hSQAlmOROJG0Qw26+VBfDhELOVNqRdR+EfQjSAsC505ck4o6JA6WWQLsfrfDAGaC510ZomEAkJSGFKhzTt90INnFNzrNwTTO9FP4RAWhSHujAckvO+ik9zesVh2QErbicByQmSL4FWNd7EXj35d0IYSqMl0I53YlI7n9ZirKm2dPJHO+in8IgshK27QckomjNKW3Bj3EQWdEw85hMmIYkbCRwhiCkS4GE1oICUlDQQES5I0EBEuStBASlyGggJy5I0EBEuQ0EBEuWXprSglJYVWeiP+R3bNp3PGbusbI8T7d/p3wvQ2Sgbqj8Mhrx7vXuWBoeyKWoLqVEm7nXyln7u3rNsMRVNo7pvj3aePp3hd5fu2moccvnw9V1smSEpujABo0gCV4jnucQUqhq/W+AgQgE2lT09LBlKfJiO1298aMuctNmc60FykdC9NIYELpUmkc68Ii9Tom0igowKzpdnC7TMc3WIYs7ElIftZ2ORaOKu9zdnAbnM915+8F9TSaC8k5R7KTSEtMsomIUFpUQCAkCYysClY1noeka745qUvljmwRxuuxuw5C7gtakNgtM+vPHnjxVO2PZ555sioBLdEviG2OHGx6NHoUAKtPrYjA58+6465rlqC+CBBxGX3MLXsOmELoTdVsUaHsVgfUe2BwcztCRqPcYjwkdy4H7LnT5HHwOB9Vt2Y6p23nbAtdMSCCZCxLXNBDhHktW0DA56tLwfDMxAAWrifpVO1jWDjLaDmNkW0CFi8mVRWY0CwJUGk7dzKJa2KmJwbrFjXfTvG2MyXF9kRfr9+36Lt2eiyoy0SbtESLWJiQtOCq7947QXEUCcDiPvnisa1Ldu4G8feCkEWAsC5IT9e+Fingraekn7g/8AricvuqqesO72VaLWcpYESkMCUqW1dNX3j7YTcFbz1io3hqZRAiUQIlECJRAiUxc0AEkhhich2nAd8S5wbitKdJ9TsCfuuCwdKcokh0y2UdvkD5vZ2wus/gPP9evcu+lsjWXvvOmX79O9Y1nsypir8y8b1QPKWd2xPpcHjN9Sz/Dp4+Q/fDmuwwBbqf5/S7TRVgMsOWvKQcMAkUugZCGxgaF5leu6qZyhO2xpquXRNV0frfCOCodpVdOH7JfZ7xGje0Fez9oLkY6F6aQw0LqOaDDXTgOv8sc5C8YtE4jz+E26Osn83ywkrA1WXapipc0zBVJatWNA4fIghxnQGM2NbUp7s4gn3jvBB9QvcDpAfkQPvfIU0zS0soa6b1KgAHV6NbzBtoTsYBg2A2Gpmbu8nHG6Jv4u91tvmzPtBuwvn2WVOnXiSW7sAAGAG4BhHosYGNshc5dJTHi4SU8i3LRRKyBsd0/hNPVGbqLHGSL9cDzF6q1dGWmI5K4NPzs1JPaB7miOjNyJ5/KkhhxaOSd+8M7ajh/mF0Yan74JWaf4j74pvj6b6HD/ADD6PxP3wRYp/iPvimWjTMxabqrhDEYbcc4XRhIMm6/7cqaWt7IAyVrk1aGUUEsk1c4BTgZbf+I2GIrw17XZm7wx8vfuWdanvKR4X/rx9l0pljrp/N8sTa4LzRTjP7yQZQHlp/N8sBdZElNtK24NBXJ2vlPM5xVy7dFEuC90C65rmPbCbSJHWJn7wXqinSbg0GM1B+8k70OH+YrdHU/fBG7p/gEfvJO9Dh/mDdHU/fBG7p/gEfvJO9DgfjBujqfvgjd0/wAAlVymnEubjncfjC3XE/fBBp0/wCT95J3ocD8Ye6/5H74I3dP8Aj95J3ocD8YW6/5H74I3dP8AAI/eSd6HA/GHuv8Akfvgjd0/wCP3knehwPxg3X/I/fBG7p/gEnjq0Lolv6UA+0GJLWt7Tjzj4VNptnqsHKflQTpM5ZHOqI/9xRfuRVXARAq0m9i/uHvhzK1LXf1GO/4/Sv2HQ71CX9JYZPcjPvpuiZqVLsBwx5/HNYVK9OmLrz9y+eS6STYES7xqpealNX4RbGhgELz61Q1SZKuJusMTqnuOUXesYb5Krtg1SjBNV0frfCOCYHWVPT38JXd+oRqzthabMOsFysdC9JJAhbolpYUGG/4xnJXl7505clZlszgCiXbJwoJFPXEFOJ63BVJtauUnajVPfdjJ9Fru0JVU9oqU+yYU1ksRUFPMm0u+WrylAHPfGR2amP6RyC6GbbWM3+ZTJ9mUFEX5o3XyW9cA2anGA5BQ7b64MSlkWcksZk3A+WrYTthHZ6eg5BDdurExPqpPBdkyZgD01YkPtg6PT0HIJnb64z9VKqwqAGurHzh+MHR6enkE+n19fP8Aaktejbn8yZiw+0UcADt3+qEKFM5DkE37bWGfmVRMk+cmfjPxiuj0tByCx/3Cvqm2xBTLcLUSp0suYAG8oso1oW7zEWKbKgMXC/DlgPFd2z7RUqNNp1+ETzN/JQ6PlszMWqTQgrIyIxCRTtKtsag7x5ee4d379IXPtlWy0U2nifvBafhCtsarzCTqg2lW0jeKGAgEQQm1zmmQVTMg+cm/jV8Yx6PT/Ecguvp9fVHMHzk38avjB0el+I5BPp9fVHMHzk38avjB0el+I5BHT6+qOYPnJv41fGDo9L8RyCOn19UcwfOTfxq+MHR6X4jkEun19UcwfOTfxq+MHR6X4jkEdPr6oEg+cm/jV8YOj0/xHII/3Cvr6qRFmOr9pNqW6at2/fC6PT/EcgqH+oVtfVJ4OWP2k3EeWrfvg6PT/Ecgj/cK2vqnGyByCpag2BWTl2wxQYMAkdurHNS2WUlBRdQnL9RjSyFga9QxJVhNrN3LH3CKAvWVowtGcelh9d8ZHALrAvP3MJtonqSlLBPRPDPOKABWb3OAEaLJ8JNcIpYybk1VpU2X08LJMEyoNKTiUKB3e2NGdpa7MTbCwY6F6iSBC3JSnYF00xIDeok+qMyF5ZY38h5qcTUjVcs1122kKdtjxEFORhwTObT1xwV8IcnRKy3VWpE1KETCDeYJUWBAZK00rteJcMFTABIHD1SWqRMvKN1Sh1iU4M+RyHsjEVmTYkTpKt+y1CLeWsFLJs0wF+aVmB0cWO/6aIdtNH8hzTZsVabmnMYHFOMhZFZagwAL3Wo4fHdFCow4EFSaDxiCNbjxHsVZNgWw+yDD0w7b9aM216ZwIxjHNbO2N4uIi6cDhrgnW2RMJ/hEOXDKBxoHru9sJm0UnC5wMcdP8p1dkqAwWxPA5/4VDwGb5pW3yfjFdJo42hpiMVl0GvMWTrgcE2bZllKRzSiwJc3cy1K9gi7bJiRz4T6XqN1UDRE8jrHrckTZZgwlKo48nEVIxh72mBiNccjgVPRqjjgcYwOIxCcbJN80r1ZY5xI2mkcHDmqOxVhi08j8JDZprPzampV051GcPf0y6wHCdJvuSOyVQy3BjWDmjwWb5pWWzPDOAV6RnrC7iMsUHY6oiWm+MjnhklFkmn+Ur8udRnCdtFJokuHMdybdirOMBp5HvTeYmebVnsyxzit6yYkZZ64c8ln0d8TBzyOWPLNKLNNw5pVKHD47jwhGtTAkuF9+KobJUJIAMi7ApRZJvmlYPlhxiTtNIYuGMYjFUNhrHBpwnA4IFlm+aVg+WDO+OyGdopjFw0xGMx6pN2Oq7Bp1wOET6I8Em+aXTs+O6DpFK42hfxCY2Ktf1TdwOXgnypExknm1dLanO62cW6o1pgnjjpipZs7nCRroc8EeDTLqjzSmfdtI27YkVqZIAI58J9EzstQNJg8jkYPIqTwSa5+yVVNKp2AbdtIz6XQF1oc1r0CvjZN40KjlyZjo+zVlmnrnfGxeBcVgKLjeMuB1Soss0p/hKxfFODY4xDtopMPWcBljnp3rRuxVXjqgnPA4a9yvz1kPelqALB3ScSwwiRUa/smYW7qDmdoRP6RabPeSKmiT3HIYRqHLmfTtLL8GVXVMOQsbDrrkirMpuifp4V0JhjpwVbSsspQXDPQdv0I1YOtctdnY62LliR0L0khgQt+YgBL3kmlAHc9lIyngvL3d5vCQStqkfm+EKUWRqjmh10/m+EEos8QpkSfs5oCkuZe/ro3RLj98FbABfP2Qrht+ATLVdAKQ92qTiDV8SavHGdmNpzpxIPcR4xlp4ruG0tstZAgAjvBxGE+M+Csp0iqhMtRIeupm5wvbTGHQWgFoJgxrN0Zzw0nit+mkw4gE39185RxzMKaXbFMRza2xxSdpzX2xTNmDHh05RpoNYy0nioftJews1M4zmTpOescFaRpJQA+ym4jqfO+2MDsAOLsJjhhx4d2gC6Bt5F4GMTxx4ce/UlNmW1ThpUyjGtx3GHl/Txq7ZrV868nEE+mPksW7TZywDY72ggZccPNQm1rx5pbP6FCCCHF/d3tuiOhwIDvKbiCDnxuGAMnNWdsm9zRjrF4IIy4X6iBkm+Gq82vLqDAAdbcMYOgtvg49+pOo1i6PUIG3OukC74A01E3z5ApiLaou0tdSp+jidVQ6Uau2VpIOlmP/AMmfPNYt2hzQ4H+q0Tj/AFCNMsQpfCVu/MLq7USekSaG9tJjnGzsDbBqXDEXDAAX33XAd2M5Lo6Q6bYp33wbzc4k3Xak8DhGaiXOWXeVMej0Q+qm7XWpHTTYylDg67rRfjadaxm/3XLVc+rLSL+qTcf6W2cIu14J6bSvKTMJ/pJcMes9Nm/GMHbOwAy+B5QZGufC664LpbtDyQLExGsyIOmA4yb73JRPWQRzMwggdXAABxrboW5pMdba8AgnGMZJvvF98aoFao9hY5hIIGuEAXdU3GJ0xQu2TDjKXWvkjrVGt6R4Qm7HSA6rsLv/AFib7iIyg3pu2yo49ZuN8YflMXXgznIuQi0zXJEmbrEEsEsWelFYV9kOpQoFrWucOqCBJGJi/HKClSr1w5z2tPWIJgHATdhxSeFr80uu5OJb0qYCGdlY4SX4egnG+/EzkcIQNre03MxN+OJjC67C7MYpfCZgoZMzYAbuSQnrbKwhs9I9drxjJN35Tr4J9IqgWXtJugTM9mzp495Qq1LbWkrZ8wnGpaqsnNOzCBmyskbt98ZRhdJxzgX4d6H7U+DvWXScZxvgYZThj3J8m0rSEjmplTRwjdgbz5+yKrUKVZ5fa778tMbsPNTQr1aLAyz3XHHlfjchVqWpJHNTPJFAnbj0saeuJZstGnUDi4SCYnS+7HiqftNarTLIuIEwDwvw4ITPWFFpUxwkBmS9CFORf2xVWkx7SS8WSSZuzbZiZhRSe5j4DZcGgRfk63MRrCaieRdaVMYsPJ6xIrf2xu5jjEuFoX4cIwnjqsWuY2YHVMDHjOMcNEky1KILy11cYIpeA9Ls4xjS2VlMyHZg95aSTnxv0ha1dpdUBDhkR3BwAGXC7WVDpCcS7oWmqam63S3K7o1oUxTbZBkZfZ+BwWe0P3jrREGL+fcPUnirUh7tEubuzEVc90dC5Aq0qXeC69FJVhjUD3wEpAShCQZSzmClj23nhHJUBj4LJ5SNzePlBu1j7njoo9rwTo4rm46V0pIELckyiWYEm6O4MIzNy814JcQEokqJIYuMd3bshSoDSTCd4MrZ7IVoKt27RT2azKuzKeQNnnEQi4XKhTdB+5hXpkpZWSpLHMUpQREiFrZcTeFZlSFbIgkK7JV6zWY1pGZKsNVzxctsDQ031iLYVWCnLsKgQSC5HvEFpBYq/MMC+dG7wX9Xrh2krKj5mHKmyq9jk0V9+Z+tUEpuarSgS5KRXJx8ntBwjzmbG5rQLV+sH59IjEL0nba1zibJg5SPj1nTBNEo4XXwoTswZgOAA7o0qUoY3rBsTJyvInEnzlY060vd1S6Y4G7Dsj0hKZai4uvtH4a1SWwGR7Yy3TQQ62Loj/txv7X6W29cZbuzfj39XC67s5803mDml8RxDbOzFzvwjRtJoN7hiDyJOZ/V2GKzdVe4XNOBHiQBkB8344IEpQLtWp7XoSWA4lztJgZSaWODXAzERlBkZnlhoEn1XCo1xYbpmeIg5DnjqUpQaaozbHApCcxsG2sSygOtLwcJ7w4uM33Y+Cp1cy2GEYxxBaGiLr8EipSiGIpTLIC7sr3xpSZTp1C60MxE5udaAxu7s8VlVdUqUw2wcjMZNbZnC/vySlJrqhjefDygAa3aYZRn0dshtq8Wbu4k3ic1r0hxBdYMG1f3tAuMXRCQyVFzd97OSWe6Di+bbhBQYyk4S8XCPEADUxh36orvfVaYY68zPAknQa5kjRSCUotQVUTRgxLHJNfUaYwCmxgDLY7NkzfPdf5Jmo95Liw9q0IujvuRdVTVBukECgPqRuyA74g0AJdbF4IMk/PHOVfSCYbuzcQREd/48MoTeaIegNG8kDB6ApIGGDbTGpoB1MNa7OZvvyyM8Lllvy2oXub/AExF12eY8b08IVq0zCs6VORyzeIZTpscTvMrOVxuiNMME31KlRoG7um1gbxfM984qMXmwGJfolyRtCQ3cB7zJ2UNi0+IwvIiDJxN8gX6dy0G1F0ljJmZwM3QMBdBN2saqtpi9dL7Us+y/wDQjfY6NOk0imQRdh3ffBc+2VqlUy8EG/Hv9sFNo13DqHQVs6q6R2OXEzvTE2a4iZUXrqwdn8sj2wpkp2YH3ghMi9KCUsCoI2Y3plTwhEphsiBwXPcof4ZwxTsjpo9tTSxXNR1roSQIW7JmMMAQUgEHDI5bwIzIlea8w4pxn4uAXILF2cOzMRtMTCm1fek50dRPFfzQQU7Q0U9nmi7M1E9AZr85L9KAi8KmkQbvsqzMnALIISo0q660HpRIFy0kBxCuWeaOonir5ozIWoIWtYyC+qO4l/WTGTgtWrXTLAoSnHqmMlpCfMkAkYYZBtkTKCFB4LDlKyl8EglFlZ0hkXkqTNe+s0lTVBiskEKSgg0IhoIUnPo6s7+xO+SC9FlNVOR1Zu55E4hxh5ERUZbYWHMRzVUzYeHjIg8kwzhg0xsv9PPyw8nswbjUcz9jDzJOvnM+vK5dTNrcwAADLyiO7D3ThaB/u/2LRuHVwphEH/T6Zx9sZJnzVt2+oMPouu8k3wjcv/49o4YRo3ZS0XOznAYrN20hxvblGOX3NNE0B6THP/Tz/XqueMB2UFrm2sTPdBn7/lHSTaa6yLhHMR9xSCaNi6/9PP44Y0iH7CHGS4+XH5+QVbNsLRAaPsfHwQlM4PRK9lbPPdsWJCRnGztnJcXA5zljAHoFiytZbZLcoxykn1OKTnRsmYv/AOXn+vV3nBvaDkdiBxdhMeMH2u5rXphF4aMvKR7+yemYHBImGpf/AE896s7EJxaAbE0XTdAEcAZ+zeg7Y43wJkmeJEeiRU5waTOzwefm+OrvPGJ6A3Jx/d1+uQzVdOcby0ce6+7TM5Jwnh8JjN/6e0bOyNm0C1wIdhOmZk+fJYOrBzSC3GM9BA8uabzocUmZY2efRjRtXGgrX2AZu2EEk2sZ0zmRwx53rVu2EACBdHlEHjh7JhmhgyZjh6eDzzliNWNauz7wyXZQVlRr7oQG5yFV0mXQQETAHSx5mchLXgTVSWHGNaVOwSZvPcsaz7TYiAPHRSaMZ+gegp8cbq6xu5crMcFYtI1ZlPJV/wDlED75rQ/fJJZhqopkj9U2E7BDfj3XLafH2Rp1du364x10e2s6WK5qOtdCSBC2Ez0MK5Dyhs7IiCuB9N1rApOfRt9YhQVG7doUc+jb6xBBT3btCpZNpQAvWFUgDWFTfQfYDwhQUxTdBuKdNtMq8bh1ctYbPjDAdF6DTINwKsyNIyxiocR8IksK3a12i2rBpeQMZiO9aRGLqbjktmrdkablKY89JqesjfGBpOGRWsq+nSMoms6Th10D3xnZOhTVfR2nLPOSVImoACik3yEFwAaBTOK4w30ntN4QrXhsnz0n+4j4xNl2hThHhsnz0n+4j4wrLtChJ4bK89J/Gj4w7LtEly07lLaQogWeSQCQDz8uoeh6UdAo0/yPIpLNXy0npTOCxKTNSpHNpCSpJBKr4KkqILC5VxiY1GzMJBEwlK3+TfKRFoQozLkpaSAQpQAIILEFTbC4ypGFagWG69MLStOlJCA6p0oDDppPqBjMU3HAIWZbOVllRhMvnZLST3uWHrjQbPUOSStaN07InAlMxKWIBEwhBqHoCaxD6Tm4hCt+GSvOyv7iPjE2XaJwgWyV52V+NHxgsu0RCpydMIEycFTJdyXcUllJcum8pq62EVuzAgYoViVpaQphzssFaQsAqA1d5wB1hQ1hGm4ZIRZdKyZiQsTEAEGiloCqUqH3QixwMQhP8NlOn7WV+NHWO+FZdohVp2mZUpN/nkBjilQUahsA5zihTc66ESsrTfKVE6zqCZ4UBdupJZQF5PkqrGgoOa7srKqXFhA+3rF0fpkA60xIASocUqDcSI1NInJczN5N6nnaclkLaYmoUB38236VRApO0WpLtD9hJI03LAS8wUCX7lTCf1CA0nRghpdN/wBxWFb7WFJIvA4ZjKN2NIdMLKkKgcJWVHSuxECEQIRAhECEQIRAhECEQISQ0IaBCGgQi7AhF2BCGgQhoEIhIQ0NCGgQlhISNDQhoEIaBCGgQhoEIaBCGgQhoEJYSEQIRAhECEQIRAhf/9k="/>
          <p:cNvSpPr>
            <a:spLocks noChangeAspect="1" noChangeArrowheads="1"/>
          </p:cNvSpPr>
          <p:nvPr/>
        </p:nvSpPr>
        <p:spPr bwMode="auto">
          <a:xfrm>
            <a:off x="63500" y="-153988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38918" name="AutoShape 6" descr="data:image/jpeg;base64,/9j/4AAQSkZJRgABAQAAAQABAAD/2wCEAAkGBxQTEhUUExQUFRQWGBkYFxcVGBcXFBgWFxcXFxYXFxYYHCggGB8lHBcWITEhJSkrLi4uFx8zODMsNygtLisBCgoKDg0OGxAQGywkHyQsLCwsLCwsLCwsLCwsLCwsLCwsLCwsLCwsLCwsLCwsLCwsLC4sLCwsLCwsLCwsLCwsLP/AABEIAMABBwMBEQACEQEDEQH/xAAcAAABBQEBAQAAAAAAAAAAAAAAAQIDBAUGBwj/xABLEAABAgMEBQYLBQcDAgcAAAABAhEAAyEEEjFBBSJRYZEGEzJScYEUFUJTYqGxwdHS8CNykqKyBxYzQ4KT4SRjwmTxFzRUc5Szw//EABoBAAMBAQEBAAAAAAAAAAAAAAABAgMEBQb/xAA7EQABAwEFBAoCAAUEAgMAAAABAAIRAxIhMUFRBBNhkRQiMnGBobHB0fBS4SMzQtLxBRViopKyJEOC/9oADAMBAAIRAxEAPwDyuPplxogQiBCIEIgQiBCIEIgQhoJvhKUQJogQiBCIEIgQiBCIEIgQiBCIEIgQiBCIEIgQiBCIEIgQiBCIEIgQiBCIEIgQiBCQw0LoU2aWzlCfwiPPtvnEp3KraVIA1UIxxYRVp+q5nVevAVCYmmAFNkK2+MVIeZxUkiUCF0BZIIpnfQPeeMO2/VVaMFSzbICo82HTkT2fGAPdF5TNom7BB0YrcIttWMb1bQ7NSDRBYtUgUG0wb++9UA7NWbNoQ3AVulT1BS9HOBzyiH1utcblRpkp83Q4BDYNmlsxEiq6MVJYZxVXxWd0VvDqosO1TfFZ3Q94dUrD9UeKzug3h1RYfqjxWd0G8OqLD9UeKzug3h1TsP1Va02BSWxPYDG7KgOK0E5qKzWUrLCKe8NCauI0SrMiMXVpFylwJFyd4rO6I3h1Wdh+qPFZ3Qbw6osP1R4rO6DeHVFh+qPFZ3cIN4dUWH6o8WHdBvDqiw/VHi07ods6pWX6ppsTZCHbOqmy/VRzLJUUFMY0a+5IPc0EFOEpOwcIJOqxtv1SGUm8KBmOUVJhUHusG9WU2UdVPRJqMnNe2C0UrdSMVBzSa0HCJtFK27VIqUlsBwhWjGKdt04plplAAsBFAmVdF7i68qlGq7EhgQtGfPWqjho4IdK5nVQUy4q7iMYIcsrTbSll2BahVmb6yiLwFsxoJV6xWYjnGaie3+ZL3QzauWwACsLe8olISNmDU7IhqolOCeyLStKaQnGEUw5XTJLdIM9NZW2mUSqlMnoYgEuWL1O0NjDCCVTi1FpJc7OIgRKLnZxECcoufTiBKUXPpxAiUXPpxAiUXOziIESi59OIESi59OIESgogRKRoEWkoRAiUjQIlRqglJRNtEMFIqsvshhxUloUSkxqHXLne29MG1ooFZHRPVOGQKmGtVrpxzxoQaQ1YYIEnFRqmbA7h8QKbawkgzUwlSXT3niHBhZILYcktSdU9m0RQ7QV0R1lnRsu1JAhaCZKjnHCWunFcBcJwWlZrAQHJhGdVbGi1JCsGUpulGcGFuDelskotMr5I/WiKcDcnKfakKvKvLcjGm7ZEjBBN6Szyy1YpouSJVqQkVhlAK0ikEA3lM+Sw2cQtJUFrAcVehzCjiIYCTis8pH0ItZykujb6oESi6NvqgRKLo+hAiUXR9CBEouj6ECJRdH0IESi6PoQIlF0fQgRKVoESkuwIlKBBCJSEQIlRLBGDcW90SZTlDE4hu+KCRKrzCQWYcf8AEK0QiAU1aI2asXqqXeLBlYkQoAgvMegIJbAq1AKd4GGYaGuhpMNIGXuo2qmrC5UnuoISm6DnepLKGR/UrheLQHBTUPX8B6J9rGqa5bN8UO0nQ7SzI1XakgQuh0dZAReC37Mo4XsIMLjaIMkK5zKusW74iFpIQZBbpGFZuQHXqSRZWC6l7o/WiGQU7SQSgFkpJu5Pie3vgaDmk5wyUyhhFJSpJAxhFMFX1hbNRgaUFaxFy06yitKTqk4scgMxsigpcdVQaKWcpGgRKVoE5Q0CUoaBEoaBEoaBEoaBEoaBEpGgRKVoE5Q0CUpDCJgSVTQXGAoZU1KwSghTM7EHHDPcYm1fF/IrR1JzRJjmEKQT/wBv8xUFZyExSD9AwXokKJaDj8fhFiVBIVaYmNWrneQnLkpISVEFklnAJBcsIpUDdjkqykgu4B7YSkEjBBFIWSJvUduGqe72xo3tLTZ+2s6NF3ogQrFntsxAZKmDuzDHvEItBxUloOK6Kx2q+hJzIr25xxubZMLncIKsS1Ol9ohEQFm10kKzJTRf3R+tECLVx+5hFqOsXF09XZSARCZcZUJXtyx3dpwHfCc4DFUxrn3NEqorS8lLuq9uTresavrh2Huwbzu/fkuhtGO0R4X/AK801XKdGUtVMNVGHH1w9xV4cz8K7DNTy/aYvlMgl+bUDuu7X2wxQqcOZ+EFlMnPkPlQ+PkdVf5fjD3VThzPwp3VPU8h8oOnkdVf5fjBuavDz+EbqnqeQ+UDTyOqv8vxg3NXhzPwjdU9TyHyjx8jqr/L8YN1U4cz8I3VPU8h8o8fI6q/y/GDdVOHM/CN1T1PIfKPHyOqv8vxg3VThzPwjdU9T5fKPHyOqv8AL8YN1U4cz8I3VPU8h8o8fI6q/wAvxg3VThzPwjdU9TyHyjx8jqr/AC/GDdVOHM/CN1T1PIfKfK02lSgkJW5IA6OffEvY9jS4xA7/AITFBhMAny+VqpUk1SXGR2jbCbJAlcbyA4gIpFKbSxuUttuIuDpL9SMDxNOwK2xIFp3AeuXLHkuyg2G2szh3Z88OazNG6Tlyglwtw7szFRzx2ADu3wjTfbLrv0t3Bjmht60kco5WYmD+lJ/5Q7NTQcz8LE0GZE8v2rsjSMpdErD7Cbp/MA/c8K0R2gR5+k+azds7v6SD94x5J9oUBtfZnGrTIkYLjqOsGCL1TWoHbFgrImU9LNRJ6Jf5u6GtARGGSpsK4wkrrkhAbODJO6VHpAanCLb2lps8W1mRou9ECFJZ5V5TQnGBKzqvsNlbtiFxLOWwjmdeZXAa8ukqeTaGDZf5hRIUNfDgFpyZhAWQWISKija6M4krduf3MLM0zpYIUoPfmZ9vpEewV2kQqbXP7Nw1+PnDvXYKEGamOnz9nuWDNmTJtVHVfOiAdgGZ7ATGpdSoXZ8z/jvgLcNc4aDkPvmpbNo4q6KVr30QniQSeAjI7TUPZAHff8epSJptxM+XytIcm5vmpY7VLJ9Sx7IneVT/AFeQ+CpNVgwb6/ISTOT0xJYolDvmfPAH1fyP/X+1I12D+n1+VB4oV1ZXGb88O1V/I8m/CnpFP8R5/KPFCurK4zfngtVfyP8A1/tR0hn4+vyl8Tq6srjN+eHNX8jyb/al0mn+Pr8pPFCurK4zfnhWqv5Hk3+1PpDPx9flL4nV1ZXGb88Oav5Hk3+1LpNP8fX5R4mV1ZXGb88E1fzPJv8AajpNP8fX5R4mV1ZXGb88E1fzPJv9qOk0/wAfX5R4mV1ZXGb88E1fzPJv9qOk0/x9flHiZXVlcZvzwTV/M8m/2o6TT/H1+U+VolQOEsZEi+7Gha8ojBx3xLg91znEjw9gEHamgGB6/K2UpYMI0hcJMpYaFk8oLFziHHSTUf8AId4HEb4zJsOtZYH2Ph6Hgu3ZX2huz3j3H33WVoywpmoBSlF5NFXjMd8QoMsBiKdqTthO3geRaPDD4+yuh9RrGA2eBx+VaVoM+bR/SpYP5iqFFUYO5ge0LLpNM4t9f2qNp0Q3WT98On8afeAN8MVXt7TZ7vg/PgtA6k/smO/5/SZKtk2SyVC8jIKqG9BQw7i22KAY/rMMH7iPm9N7JFmoJH3ArVkT0zE3kHDEHpJ7do3+zCKa8zZdj5H7ovMr7KWC028eY7/lW5ST1m1VcK0741WDZ1yKqlOMPVKcE0ikLJOb1FpEah7vbFt7S12btrLjReikgQtKxWNSVOdntjJ7gRC4a+0Mc2AtJqRmuCb0w4RKsYpukdKFCbqaKUB/SKEH7xo2wVzEJlPeG/sjzPxrrhrPq7OwsbaOJw4cfjmsqRIwJDk1SncfKVm2wYncMSrXJNin4n2HHyHfhs5zabbT/Ae5+3rZsVmS7r1lYVZgNgAoBuESyiAF59TbXPMLZlqYH/tDKkHElSKtAIqnPrCphQVVtunmkmzheFG1doVs2QAGEi9tpUJlrY0r6otYl4yTBanyhwFO9IyT5dq2iFCoVBmrIrAqDkxSgMYQTc4BQqtewRcLLe8E3wvdChLelJ4WdkEI3pR4WdkEI3pUiLUM4ITFUZqwIS0tJWgRaUM6YBQ+qCzIgpb0NMjFUJOqXClncpRI4GIbQY0yB5LSpt1SoLJ9VY8LOyNIC594UotT4iCAmKpVO22ZKhqgMcUnok7dx3isZuog9YXHX76Lppbc5l2I0WBPkKkqC0Es+OYJ8lWRcPuIfeANcH9R4v8AXiPsjkT6TXNcLbDd6cD9vXQ6Knomi8BViFJ6qsj93Z2HZFNJBsnH1HzrzXBX2cMNsC4+R+NEqpWMaziuSMFEtNPrfAcEgesoNIDUPd7YoHrLXZjDwseNV6aQw0LpwiOYrwC69Ou0hJTeoJqwlJUcBltL6qeOO54zdJ6oxP0nw9YXbstO2+TgL/14+krIsssrUVEXi+HWWcAd2Z3Bs4us6w0U2XE+QGfsON+S9WQAajsvMraFkKHvPePSfF4hjA1sBeLXrOqPJcpJKKiLAWJdC1JiWSrOn0CYWa6DgqpIoag4dEU3B4L1nIS2w6wx6OJAHsgEwm9wlUrrw1kTCVSIISDpTQmBOYVyxqyMCtjslDaHJhkLMOkqIJgCCU4S4cJWkc3BCVpIUQJ2kXYSJVqxqyhwqY6DCbbNIS0G6paUqxq+HcIzt3wASu5uy1HtDgQJ1VYEKAUCCDgRgcvbDa60uWrSdSMORdillKW5AlaRcgRKLsNEqObICgXDuGI2jZ/nIgRnUZaF2IwP37C6dm2k0nTkcQsKzTVWWfibuB9KWrNtvvEL+YyRiPUe3sV7ZDTdi0jyP3munmChIrsIwIyIi2OtCV4lYGm6ycQqa00gOCzBvUOkE6iuz3xbe0tdnP8AECxI3XrJDAgL0xWhZd1+eR0XwGynlZxybwzgvFdQbjaH3xVSZopGHPJx2Dv8r6eFaOiQptntBcxykZBTLCgoVWSMC7gZnBlcYrZ+s4uPd7n25L1aFMMpiM7/AGHvzW7yT0OChSysIKEgDbfUpBUcQQaBPdHPbtPL4xMDuH2fFPbOyGTEDzMf48FsaR0UgFRM5KlOcg5bEjWxyijWIaSBgFxt2VrqgBdiR9xXAI5SKcfZoZ8it27b0aljvyPIfC7Oi0J7Pmfld9JsctSCOeTXBwAxq761GpGLKhcA6FyVKIaXMtZpnisED/UbfJGT+m/qi7btFjuR+X3mnW3RQvi9PDsMQnM71CBrzFwQ+kJvd95pZGhZYqZyDixYNTFxepD3p0SGzNxLvvNVbRoeWH+3S+LMNpHW3QWyckujgf1Jg0Mnzye1hi33oLR0S3Q/JT2bRKMeeThsGFB1oC8xghtJs9pJO0ZKDvPQ4yp80UHnRS6g2e0oBo2X55OzAYYg9KJ3nBV0eRMp6bAjz6Py/N9NF2zoszRaP6vvNPFgQ/8AHRwT80Fs6I3TfyCSZo2Wf56OA+aFbOiN038gohouX59PAfNCLyMQrFAOwKnsmiZb/wAdHAYbelBvDGCNwAb3QuG5Xy7tpUHdgmvdBSMgniV7TBFNo4BbXJayJmSU3pgQz0LdddakRDSQ912Y9AuT/UGA2CTF3uVtytDoP85PAfNF2zovO3TT/UrZ0LKBbn0cB8/08G8OMKxszZi195pPE8rz6M9mAb04N6dEzsoGLvvNQz9CIFeeTlkMTl0odsnJRuAMXBQ+Kpfn0cBx6cFo6Jbtv5BYHK/RSUy0LStKyMWZwFHcTm34jGbSRUwx9R+vRetsbgadiZj0P79VPyXQmdI1pgQUatQKjEHEZFv6YclrnNAxv5/u/wAVlt1EOs1CYy5fr0WkrRSLv8dGeSd/pw7RjBcVhs9oKrpvRqEyZhE5KiEu1K1w6Ri2ONoXK6DGh4hy4+OpeqkVhDQvYkypNz+GpmZnyA+928Y86XTivMIp33H74rLmiR5te3iR6WyL62q55pi+yVwulmXainybyEtsDJBHtjSmS2iXZ9Y+Zhe6xo6rcoaPIL0XQkuWmzuUKKlIvneSoEDHeI5WgtaBOC4Kr2ve5xGK5Hl+ViYBI5wSrpCmKmoz3mOGOO0w2FlrrxN0T7Lt2f8Al9Sc5/a4iOtUtJEy1MGNobJjMZsmjmJ2eb7Pktf4vHzWhoW02hM5JmGcUVcLUu6aFhU4uzb4h7qMdSJkYROPDgk5rnNIfMQddF0vL2fclhUu+hRKRevF21qAvuy2xTWy4B14vu5Li2Wzac4C+6/muS0Xp9cvnL6lzCUsgKUVAKfeaBiX24Rb6N4sQNY0+4aYrrNl4ipfp3qraLbaTrKVNAObqSnuZhwhtbRmBBPgT8qpqATeByC1OS3KBcuclE0mZKWbpCi5F6gKSajGJq0w1pc26NMD4e6kgVeq+9dpyy00iTZ0GTLIWSAFKAYFi5oa9EY5xk0OL7JON/3mueiykRMYXXrzdNttEwk86ulTr3EgYbQkdkbObRZ2gOUn3K6Wlxw+Al+386f7yfniLdH8f+p+E5fr/wBh8pEaSnylfxFuMlG8nbgXBEaCnScJaB3i4+V6Ti7B1/fevTuTNrkT7K6pSucON1mvOxqS+XBoyl4dE4ffvFedXo0mXBpvv8/1yXN8udOpRNEqzpuFKReUQHG4DDe+NYqm1z5tG71+4RzXTSo0mgPDb4zyXIotE+ZgqavaxWfZFuFFmIA5BdINR2ElW7JabXKIUnnqZKClJ7waRBOznMTwIBTs1CLwSOIuVfTekTaJqppSElQDgYOBWNaTLDYJlQ4g4CF2fIeZKEgc4hSlOCClmAvqd6xkA7eOg/YC4tvcwBloEmPdQ8tOUaUTbllTzeqLxUASNgAFAc+EDGuf2jcNM/HHgtqNOkAHht51y8MFyqZ1oWL3OLY4EzLo7nUBwgduGGCBPdPOAV1DeESDd3wlHhIwmKP3ZoJ4JU5hW6BxHNvyE/4mvn+1qcnOUy0zBLn/AGktZCST00k0BvYnGrxT6dgWmZZZcsuHmsH021RZcL9c16EbRZTc+ymOnGiKuA+de+AB+oXjl9IEAtMjuVPlQJE2zTwiUtJuFSSQnyK5HbsiHBwgk4Eef6XbsdSmapAabwfL9rjOQNoQlcwTAVJYFhjS9l3xdWbYjQj0XRXs7klwwIPsu+8LsgUVczNunVa6jGtWdgMeMTZfZxC80VaNsmyfJZun5tnNjmpTKmBV0qSWSwqLt4u8aMD94DKvZ3U7gARevNo7V6KSBC+lV2fHVTxj562VruxosyfZ6nUTx9FUUHmcVDqbYwXiNuP+sU/nR7RHqR/8U9x91bf5g8PZe1aMQrm0C6lubl55umPMc71WYbfhkqWn9EImy765abyACC9QaGIc82SOBW1JsVBGq8CRlHtFZ5r3LR3JKyrkJmLlAqUlSyok4v8A59UeK15DQOAW9Qdc96tWXQGjkqSUy5d4ENrHGHvTqEt27QrF/bOhrNKYADnNr5GN9lM1PA+yVkBhjgvNeSlg560JQMTg+AJUlL914ntAjp2p0MjUx5E+0JUheToF64eQUgJIF4rqCore9qgkKGYPvjzrWX0dysOIMrzv9y50ubSXON1T0Skg3SM73ZHU7aXOaRAvGp+E2tYHAyV1HLzSaJFnky1oJmkUAUUkYEuRlu3xnSpmq6MhrepEM63ovPpOmJhVqy0qOIB51fexWY6ejU2Xkx/4j2S3jn3RP/l8rRkactAU6rKhQzHNLHAxJFLKp5t/Sdg/h6rG03bhOmlYliWGAuDJo6KLLDYmc1nUdJwXpX7ISeZXQGuZ3mOHaDFQ+CotBY3xXBct1Pbp/wB4fpTHZs38sePqVNQQfAegXXfs95Ny7RIC5ibyQ+q7C9eUCo7SwA7o46ziKrvuQ+VZ7AH3ErsJXIeyH+SBvCy8ZGoVIXkfLiwJkWyZLTgGxqcGqczSPQ2UzT8SnWxB4LvP2USns6qA9pbylxy13EVHfcgk9gc1sjL3K875Vl7ZP++3AAR2bP8Ayx4+pRVEOju9FNo3SU6WkXbOhdGClS1qoH2FuAjJzKQcZfHiPcKxaIHVnn7FXZmn7ScbLK/srHZ5UQWUSI3nm34QA4GQz/2+Vz4sU16S17tVXwjp39KO0OYUbupPZPJe+6El3pEtV1JdOL4x5bXmAlVpttm7NR8qkBNinkhI+zVgd0U1xLgOI9U6TAHTGvovKv2Zoe1YPqtXj7o69rMBv3JOmJa6eHqvX5lnN3oJx29scVs6rPdtnBZnLCS1ktOqkfYrzr0TG1BxNVveECmBkvE49pQkMCF9BTFF6KV+JXxjxCoCo25JY66k0e9eNHBD1LQ244JPEtN8LxjSqiJ6zmFP30MenQANIA8VsSQZ7vQL1nQ0wrkJWlSmKEtrKwCknbSkeZMCDiPUYrN7IeY9TngoNIc5zvNmcbt0kpd6pcgd7D6MVANMw2+9c8ubtDZfdIXi8yWUqKTQpJB3EFjHoBwcJGBXaQQYK7yX+0RrOJYQsKAah1S7uHJoK7I4uiuF10fcv2rJaTak6x9+FxmjyVWhCvKvhRIyY3lHuAJjoqmzSI4R7BDJdUB4r0b9p0xSrFIK3clJL7btY5dn/meB9kDsu8FyP7Py1sSd3/NEb7Vg3v8AYpN7Lu73C9Xt9tKVIaYpF5VQ76pzqaMAOMczGzkuSs+yBfCvpUXoo4dZXlF9uxoiL8FplivLP2qA89LUXIKVM7nMbdzR07Kb3eHut/8A6x4+ywuTtrkJdNovhOOq7EszKatMu0xdakXODgJ+5e6YPViY+8Ftrt2jGohR/uP6xGe7qaenypsH8h5/C5rTcwKmXkpUlKgLt7pFIoFHg3dG9Boa0iczhlwVVDMTpzXbfs+JFmmELKGcuC1XLUzjnqfzTdosNpndiDGK5PlZJULQVKrfSlT7wLp76esR0UTcW6E+d6bCXU2unIcxcrvJflcqyoKClSk5XVFLOXwGNSeMTUoy4uEX6qyA6LRN2i3v/Ephqy5j71n5jGfR3nT74JBjBmfviuI01bJk6cqbMBClsqr9FtVnxpnnHRSDQ2GmfnNU+Zv+heh/szSTZyxI7CR5a9hjjq/zHfcgprCWt7vcrjuXFiVLta3wWxB7gDXbn3iOjZnAts6e94+8FbrwDw9FLoO32S5dtKVXhQKF66QMKJz7oh9JwcS0SD3e8IJLogx94K7abfo4JJSlalZAFfvaJ3VQ4CO+PYlAEHrO5T+lgSLdeUEiVLqQP5mZ+/GjqTWtLi43d3wgEuuA9flei2O1zbiebmqCG1RTDKKaxhaCRevBrVawqOAddPBU+VulJqbItK1k3xdrm6vlvcIk02WgAM55X+sLt2F9UklxuA8z+pXP8hHSorSWLmv3Ul/1iFVAdUg5D1/wuraKhp0rsSfT/K7W0W6cU0mqFfjvh7pkYLy3V6pdc5ZXKO1TuYmAzVEFLEbQSxEa02MDxAT2erVLwHOkLgI616qRWENC9ElrlsNU4DbsjlJdK8GwzVCzL6v1jEmUwxmq4jTB+3mfe9wjXZ/5Y+5r33Y8vQLoOSdtSZa5a6lKab0laSOBcd6YyeLNTg71i/55rj2ykHMt6CDzuPtyWypUpywLd8DS4YrzX06Rww8Vg6U0KlaipKQe8pV2PgW3h98Ylj2nqHwxC9SjtjC0B98ZrMGgD5tdP9xPyQy6tw5ftbDatnOvP9LV0boIJZSwEJJFEuVKYvVRycYBogMc50vMxy+96irtbbEMunmtfTFiTOlFCUuaKD0FN47fXDcDcW3FYbNUFMm1gVh6K0XzcwKKEgeVrE0cFuIHCGG1CRaOC1rbXRdTLQMV0S+bGALbfcY1k4Lyt0zHJMvS+rWKJcpFOmqelbKiahm3spyN2bg7xtjJ7CbxcV2bNtAomMQcVzq9A/7Z7pg96DCG+1HL9ru6ZQ+n9Ik6Dr/D/GtxwSE+2Ed8bpjuHzKZ2yg0SPX4hXrboYKu0CyAxJJTmSwAowekIUns7BWbf9Qpu7fgr+hbIJYIUkeiASd5JJjSm17SScSuTbK1OsRGSfpewompoA+xTtxBcHs73gexxNoXFGybQ2hLcQVz8zQP+2rumD3pMT/GGY5ftd3TNnP+f0nSNBF/4bb1qvD8IAfvcQiKzsTHcI9yg7bQbh6z8K7b9DBRSWvkBiSogkuScN5MApPZcwwFDP8AUKZ/mXrQ0LZRLSQtI3AElg5NSTWpMXTa9sk4lce2VqdciMApNJWOXMSwDHYQ6T2jLtDGB9MuM4HVLZto3EgYHJc/N0D/ALf4VkDgoH2xMVhn5fELvG3UDiPP/KjGgf8AbV/cHyQfxuHL9p9M2f6f0r1g0KAdYBCc2dSyMxeOA7AO+FunuPXM+n3vlZ1NvZBDLl0STLAa6WHb8Y6AXBeQWUyZK5HlfpDnFplJwRiPSOXcPWoiM2XkvPh3a+PoAvcoUt1TDM8fgeHqStbk/IShBvAlhd76lf5iR2ARnSJNp+vpl5Lm/wBQLXOaw5eq1FLl3cD698alzoXAKdO0qfKBaOZWyS7D2jfGjS62FpstNgeIXFx0L10hhoXaWa2sALqcOqI5bIK8PeOBy5K14RToo/CILATFV05clxulz9tM7fcIvZ/5Y+5r3X48vRNsxmSyJgSoNmUm6QcQdxED3U39S0J7xMp2XASRd3XQuys+k0zhfARXEMHBbA7/AGxztEdU4j7I+3YLztoY5jpusnAx5H7xUxnv5Kd2qIqyFzF7hkOSkQkFJIDZEB2wcEbP8QjcYVg2hK0ZqJYAFxLpZy6jXPDtjMX3rcwBFyimT0hSQAlmOROJG0Qw26+VBfDhELOVNqRdR+EfQjSAsC505ck4o6JA6WWQLsfrfDAGaC510ZomEAkJSGFKhzTt90INnFNzrNwTTO9FP4RAWhSHujAckvO+ik9zesVh2QErbicByQmSL4FWNd7EXj35d0IYSqMl0I53YlI7n9ZirKm2dPJHO+in8IgshK27QckomjNKW3Bj3EQWdEw85hMmIYkbCRwhiCkS4GE1oICUlDQQES5I0EBEuStBASlyGggJy5I0EBEuQ0EBEuWXprSglJYVWeiP+R3bNp3PGbusbI8T7d/p3wvQ2Sgbqj8Mhrx7vXuWBoeyKWoLqVEm7nXyln7u3rNsMRVNo7pvj3aePp3hd5fu2moccvnw9V1smSEpujABo0gCV4jnucQUqhq/W+AgQgE2lT09LBlKfJiO1298aMuctNmc60FykdC9NIYELpUmkc68Ii9Tom0igowKzpdnC7TMc3WIYs7ElIftZ2ORaOKu9zdnAbnM915+8F9TSaC8k5R7KTSEtMsomIUFpUQCAkCYysClY1noeka745qUvljmwRxuuxuw5C7gtakNgtM+vPHnjxVO2PZ555sioBLdEviG2OHGx6NHoUAKtPrYjA58+6465rlqC+CBBxGX3MLXsOmELoTdVsUaHsVgfUe2BwcztCRqPcYjwkdy4H7LnT5HHwOB9Vt2Y6p23nbAtdMSCCZCxLXNBDhHktW0DA56tLwfDMxAAWrifpVO1jWDjLaDmNkW0CFi8mVRWY0CwJUGk7dzKJa2KmJwbrFjXfTvG2MyXF9kRfr9+36Lt2eiyoy0SbtESLWJiQtOCq7947QXEUCcDiPvnisa1Ldu4G8feCkEWAsC5IT9e+Fingraekn7g/8AricvuqqesO72VaLWcpYESkMCUqW1dNX3j7YTcFbz1io3hqZRAiUQIlECJRAiUxc0AEkhhich2nAd8S5wbitKdJ9TsCfuuCwdKcokh0y2UdvkD5vZ2wus/gPP9evcu+lsjWXvvOmX79O9Y1nsypir8y8b1QPKWd2xPpcHjN9Sz/Dp4+Q/fDmuwwBbqf5/S7TRVgMsOWvKQcMAkUugZCGxgaF5leu6qZyhO2xpquXRNV0frfCOCodpVdOH7JfZ7xGje0Fez9oLkY6F6aQw0LqOaDDXTgOv8sc5C8YtE4jz+E26Osn83ywkrA1WXapipc0zBVJatWNA4fIghxnQGM2NbUp7s4gn3jvBB9QvcDpAfkQPvfIU0zS0soa6b1KgAHV6NbzBtoTsYBg2A2Gpmbu8nHG6Jv4u91tvmzPtBuwvn2WVOnXiSW7sAAGAG4BhHosYGNshc5dJTHi4SU8i3LRRKyBsd0/hNPVGbqLHGSL9cDzF6q1dGWmI5K4NPzs1JPaB7miOjNyJ5/KkhhxaOSd+8M7ajh/mF0Yan74JWaf4j74pvj6b6HD/ADD6PxP3wRYp/iPvimWjTMxabqrhDEYbcc4XRhIMm6/7cqaWt7IAyVrk1aGUUEsk1c4BTgZbf+I2GIrw17XZm7wx8vfuWdanvKR4X/rx9l0pljrp/N8sTa4LzRTjP7yQZQHlp/N8sBdZElNtK24NBXJ2vlPM5xVy7dFEuC90C65rmPbCbSJHWJn7wXqinSbg0GM1B+8k70OH+YrdHU/fBG7p/gEfvJO9Dh/mDdHU/fBG7p/gEfvJO9DgfjBujqfvgjd0/wAAlVymnEubjncfjC3XE/fBBp0/wCT95J3ocD8Ye6/5H74I3dP8Aj95J3ocD8YW6/5H74I3dP8AAI/eSd6HA/GHuv8Akfvgjd0/wCP3knehwPxg3X/I/fBG7p/gEnjq0Lolv6UA+0GJLWt7Tjzj4VNptnqsHKflQTpM5ZHOqI/9xRfuRVXARAq0m9i/uHvhzK1LXf1GO/4/Sv2HQ71CX9JYZPcjPvpuiZqVLsBwx5/HNYVK9OmLrz9y+eS6STYES7xqpealNX4RbGhgELz61Q1SZKuJusMTqnuOUXesYb5Krtg1SjBNV0frfCOCYHWVPT38JXd+oRqzthabMOsFysdC9JJAhbolpYUGG/4xnJXl7505clZlszgCiXbJwoJFPXEFOJ63BVJtauUnajVPfdjJ9Fru0JVU9oqU+yYU1ksRUFPMm0u+WrylAHPfGR2amP6RyC6GbbWM3+ZTJ9mUFEX5o3XyW9cA2anGA5BQ7b64MSlkWcksZk3A+WrYTthHZ6eg5BDdurExPqpPBdkyZgD01YkPtg6PT0HIJnb64z9VKqwqAGurHzh+MHR6enkE+n19fP8Aaktejbn8yZiw+0UcADt3+qEKFM5DkE37bWGfmVRMk+cmfjPxiuj0tByCx/3Cvqm2xBTLcLUSp0suYAG8oso1oW7zEWKbKgMXC/DlgPFd2z7RUqNNp1+ETzN/JQ6PlszMWqTQgrIyIxCRTtKtsag7x5ee4d379IXPtlWy0U2nifvBafhCtsarzCTqg2lW0jeKGAgEQQm1zmmQVTMg+cm/jV8Yx6PT/Ecguvp9fVHMHzk38avjB0el+I5BPp9fVHMHzk38avjB0el+I5BHT6+qOYPnJv41fGDo9L8RyCOn19UcwfOTfxq+MHR6X4jkEun19UcwfOTfxq+MHR6X4jkEdPr6oEg+cm/jV8YOj0/xHII/3Cvr6qRFmOr9pNqW6at2/fC6PT/EcgqH+oVtfVJ4OWP2k3EeWrfvg6PT/Ecgj/cK2vqnGyByCpag2BWTl2wxQYMAkdurHNS2WUlBRdQnL9RjSyFga9QxJVhNrN3LH3CKAvWVowtGcelh9d8ZHALrAvP3MJtonqSlLBPRPDPOKABWb3OAEaLJ8JNcIpYybk1VpU2X08LJMEyoNKTiUKB3e2NGdpa7MTbCwY6F6iSBC3JSnYF00xIDeok+qMyF5ZY38h5qcTUjVcs1122kKdtjxEFORhwTObT1xwV8IcnRKy3VWpE1KETCDeYJUWBAZK00rteJcMFTABIHD1SWqRMvKN1Sh1iU4M+RyHsjEVmTYkTpKt+y1CLeWsFLJs0wF+aVmB0cWO/6aIdtNH8hzTZsVabmnMYHFOMhZFZagwAL3Wo4fHdFCow4EFSaDxiCNbjxHsVZNgWw+yDD0w7b9aM216ZwIxjHNbO2N4uIi6cDhrgnW2RMJ/hEOXDKBxoHru9sJm0UnC5wMcdP8p1dkqAwWxPA5/4VDwGb5pW3yfjFdJo42hpiMVl0GvMWTrgcE2bZllKRzSiwJc3cy1K9gi7bJiRz4T6XqN1UDRE8jrHrckTZZgwlKo48nEVIxh72mBiNccjgVPRqjjgcYwOIxCcbJN80r1ZY5xI2mkcHDmqOxVhi08j8JDZprPzampV051GcPf0y6wHCdJvuSOyVQy3BjWDmjwWb5pWWzPDOAV6RnrC7iMsUHY6oiWm+MjnhklFkmn+Ur8udRnCdtFJokuHMdybdirOMBp5HvTeYmebVnsyxzit6yYkZZ64c8ln0d8TBzyOWPLNKLNNw5pVKHD47jwhGtTAkuF9+KobJUJIAMi7ApRZJvmlYPlhxiTtNIYuGMYjFUNhrHBpwnA4IFlm+aVg+WDO+OyGdopjFw0xGMx6pN2Oq7Bp1wOET6I8Em+aXTs+O6DpFK42hfxCY2Ktf1TdwOXgnypExknm1dLanO62cW6o1pgnjjpipZs7nCRroc8EeDTLqjzSmfdtI27YkVqZIAI58J9EzstQNJg8jkYPIqTwSa5+yVVNKp2AbdtIz6XQF1oc1r0CvjZN40KjlyZjo+zVlmnrnfGxeBcVgKLjeMuB1Soss0p/hKxfFODY4xDtopMPWcBljnp3rRuxVXjqgnPA4a9yvz1kPelqALB3ScSwwiRUa/smYW7qDmdoRP6RabPeSKmiT3HIYRqHLmfTtLL8GVXVMOQsbDrrkirMpuifp4V0JhjpwVbSsspQXDPQdv0I1YOtctdnY62LliR0L0khgQt+YgBL3kmlAHc9lIyngvL3d5vCQStqkfm+EKUWRqjmh10/m+EEos8QpkSfs5oCkuZe/ro3RLj98FbABfP2Qrht+ATLVdAKQ92qTiDV8SavHGdmNpzpxIPcR4xlp4ruG0tstZAgAjvBxGE+M+Csp0iqhMtRIeupm5wvbTGHQWgFoJgxrN0Zzw0nit+mkw4gE39185RxzMKaXbFMRza2xxSdpzX2xTNmDHh05RpoNYy0nioftJews1M4zmTpOescFaRpJQA+ym4jqfO+2MDsAOLsJjhhx4d2gC6Bt5F4GMTxx4ce/UlNmW1ThpUyjGtx3GHl/Txq7ZrV868nEE+mPksW7TZywDY72ggZccPNQm1rx5pbP6FCCCHF/d3tuiOhwIDvKbiCDnxuGAMnNWdsm9zRjrF4IIy4X6iBkm+Gq82vLqDAAdbcMYOgtvg49+pOo1i6PUIG3OukC74A01E3z5ApiLaou0tdSp+jidVQ6Uau2VpIOlmP/AMmfPNYt2hzQ4H+q0Tj/AFCNMsQpfCVu/MLq7USekSaG9tJjnGzsDbBqXDEXDAAX33XAd2M5Lo6Q6bYp33wbzc4k3Xak8DhGaiXOWXeVMej0Q+qm7XWpHTTYylDg67rRfjadaxm/3XLVc+rLSL+qTcf6W2cIu14J6bSvKTMJ/pJcMes9Nm/GMHbOwAy+B5QZGufC664LpbtDyQLExGsyIOmA4yb73JRPWQRzMwggdXAABxrboW5pMdba8AgnGMZJvvF98aoFao9hY5hIIGuEAXdU3GJ0xQu2TDjKXWvkjrVGt6R4Qm7HSA6rsLv/AFib7iIyg3pu2yo49ZuN8YflMXXgznIuQi0zXJEmbrEEsEsWelFYV9kOpQoFrWucOqCBJGJi/HKClSr1w5z2tPWIJgHATdhxSeFr80uu5OJb0qYCGdlY4SX4egnG+/EzkcIQNre03MxN+OJjC67C7MYpfCZgoZMzYAbuSQnrbKwhs9I9drxjJN35Tr4J9IqgWXtJugTM9mzp495Qq1LbWkrZ8wnGpaqsnNOzCBmyskbt98ZRhdJxzgX4d6H7U+DvWXScZxvgYZThj3J8m0rSEjmplTRwjdgbz5+yKrUKVZ5fa778tMbsPNTQr1aLAyz3XHHlfjchVqWpJHNTPJFAnbj0saeuJZstGnUDi4SCYnS+7HiqftNarTLIuIEwDwvw4ITPWFFpUxwkBmS9CFORf2xVWkx7SS8WSSZuzbZiZhRSe5j4DZcGgRfk63MRrCaieRdaVMYsPJ6xIrf2xu5jjEuFoX4cIwnjqsWuY2YHVMDHjOMcNEky1KILy11cYIpeA9Ls4xjS2VlMyHZg95aSTnxv0ha1dpdUBDhkR3BwAGXC7WVDpCcS7oWmqam63S3K7o1oUxTbZBkZfZ+BwWe0P3jrREGL+fcPUnirUh7tEubuzEVc90dC5Aq0qXeC69FJVhjUD3wEpAShCQZSzmClj23nhHJUBj4LJ5SNzePlBu1j7njoo9rwTo4rm46V0pIELckyiWYEm6O4MIzNy814JcQEokqJIYuMd3bshSoDSTCd4MrZ7IVoKt27RT2azKuzKeQNnnEQi4XKhTdB+5hXpkpZWSpLHMUpQREiFrZcTeFZlSFbIgkK7JV6zWY1pGZKsNVzxctsDQ031iLYVWCnLsKgQSC5HvEFpBYq/MMC+dG7wX9Xrh2krKj5mHKmyq9jk0V9+Z+tUEpuarSgS5KRXJx8ntBwjzmbG5rQLV+sH59IjEL0nba1zibJg5SPj1nTBNEo4XXwoTswZgOAA7o0qUoY3rBsTJyvInEnzlY060vd1S6Y4G7Dsj0hKZai4uvtH4a1SWwGR7Yy3TQQ62Loj/txv7X6W29cZbuzfj39XC67s5803mDml8RxDbOzFzvwjRtJoN7hiDyJOZ/V2GKzdVe4XNOBHiQBkB8344IEpQLtWp7XoSWA4lztJgZSaWODXAzERlBkZnlhoEn1XCo1xYbpmeIg5DnjqUpQaaozbHApCcxsG2sSygOtLwcJ7w4uM33Y+Cp1cy2GEYxxBaGiLr8EipSiGIpTLIC7sr3xpSZTp1C60MxE5udaAxu7s8VlVdUqUw2wcjMZNbZnC/vySlJrqhjefDygAa3aYZRn0dshtq8Wbu4k3ic1r0hxBdYMG1f3tAuMXRCQyVFzd97OSWe6Di+bbhBQYyk4S8XCPEADUxh36orvfVaYY68zPAknQa5kjRSCUotQVUTRgxLHJNfUaYwCmxgDLY7NkzfPdf5Jmo95Liw9q0IujvuRdVTVBukECgPqRuyA74g0AJdbF4IMk/PHOVfSCYbuzcQREd/48MoTeaIegNG8kDB6ApIGGDbTGpoB1MNa7OZvvyyM8Lllvy2oXub/AExF12eY8b08IVq0zCs6VORyzeIZTpscTvMrOVxuiNMME31KlRoG7um1gbxfM984qMXmwGJfolyRtCQ3cB7zJ2UNi0+IwvIiDJxN8gX6dy0G1F0ljJmZwM3QMBdBN2saqtpi9dL7Us+y/wDQjfY6NOk0imQRdh3ffBc+2VqlUy8EG/Hv9sFNo13DqHQVs6q6R2OXEzvTE2a4iZUXrqwdn8sj2wpkp2YH3ghMi9KCUsCoI2Y3plTwhEphsiBwXPcof4ZwxTsjpo9tTSxXNR1roSQIW7JmMMAQUgEHDI5bwIzIlea8w4pxn4uAXILF2cOzMRtMTCm1fek50dRPFfzQQU7Q0U9nmi7M1E9AZr85L9KAi8KmkQbvsqzMnALIISo0q660HpRIFy0kBxCuWeaOonir5ozIWoIWtYyC+qO4l/WTGTgtWrXTLAoSnHqmMlpCfMkAkYYZBtkTKCFB4LDlKyl8EglFlZ0hkXkqTNe+s0lTVBiskEKSgg0IhoIUnPo6s7+xO+SC9FlNVOR1Zu55E4hxh5ERUZbYWHMRzVUzYeHjIg8kwzhg0xsv9PPyw8nswbjUcz9jDzJOvnM+vK5dTNrcwAADLyiO7D3ThaB/u/2LRuHVwphEH/T6Zx9sZJnzVt2+oMPouu8k3wjcv/49o4YRo3ZS0XOznAYrN20hxvblGOX3NNE0B6THP/Tz/XqueMB2UFrm2sTPdBn7/lHSTaa6yLhHMR9xSCaNi6/9PP44Y0iH7CHGS4+XH5+QVbNsLRAaPsfHwQlM4PRK9lbPPdsWJCRnGztnJcXA5zljAHoFiytZbZLcoxykn1OKTnRsmYv/AOXn+vV3nBvaDkdiBxdhMeMH2u5rXphF4aMvKR7+yemYHBImGpf/AE896s7EJxaAbE0XTdAEcAZ+zeg7Y43wJkmeJEeiRU5waTOzwefm+OrvPGJ6A3Jx/d1+uQzVdOcby0ce6+7TM5Jwnh8JjN/6e0bOyNm0C1wIdhOmZk+fJYOrBzSC3GM9BA8uabzocUmZY2efRjRtXGgrX2AZu2EEk2sZ0zmRwx53rVu2EACBdHlEHjh7JhmhgyZjh6eDzzliNWNauz7wyXZQVlRr7oQG5yFV0mXQQETAHSx5mchLXgTVSWHGNaVOwSZvPcsaz7TYiAPHRSaMZ+gegp8cbq6xu5crMcFYtI1ZlPJV/wDlED75rQ/fJJZhqopkj9U2E7BDfj3XLafH2Rp1du364x10e2s6WK5qOtdCSBC2Ez0MK5Dyhs7IiCuB9N1rApOfRt9YhQVG7doUc+jb6xBBT3btCpZNpQAvWFUgDWFTfQfYDwhQUxTdBuKdNtMq8bh1ctYbPjDAdF6DTINwKsyNIyxiocR8IksK3a12i2rBpeQMZiO9aRGLqbjktmrdkablKY89JqesjfGBpOGRWsq+nSMoms6Th10D3xnZOhTVfR2nLPOSVImoACik3yEFwAaBTOK4w30ntN4QrXhsnz0n+4j4xNl2hThHhsnz0n+4j4wrLtChJ4bK89J/Gj4w7LtEly07lLaQogWeSQCQDz8uoeh6UdAo0/yPIpLNXy0npTOCxKTNSpHNpCSpJBKr4KkqILC5VxiY1GzMJBEwlK3+TfKRFoQozLkpaSAQpQAIILEFTbC4ypGFagWG69MLStOlJCA6p0oDDppPqBjMU3HAIWZbOVllRhMvnZLST3uWHrjQbPUOSStaN07InAlMxKWIBEwhBqHoCaxD6Tm4hCt+GSvOyv7iPjE2XaJwgWyV52V+NHxgsu0RCpydMIEycFTJdyXcUllJcum8pq62EVuzAgYoViVpaQphzssFaQsAqA1d5wB1hQ1hGm4ZIRZdKyZiQsTEAEGiloCqUqH3QixwMQhP8NlOn7WV+NHWO+FZdohVp2mZUpN/nkBjilQUahsA5zihTc66ESsrTfKVE6zqCZ4UBdupJZQF5PkqrGgoOa7srKqXFhA+3rF0fpkA60xIASocUqDcSI1NInJczN5N6nnaclkLaYmoUB38236VRApO0WpLtD9hJI03LAS8wUCX7lTCf1CA0nRghpdN/wBxWFb7WFJIvA4ZjKN2NIdMLKkKgcJWVHSuxECEQIRAhECEQIRAhECEQISQ0IaBCGgQi7AhF2BCGgQhoEIhIQ0NCGgQlhISNDQhoEIaBCGgQhoEIaBCGgQhoEJYSEQIRAhECEQIRAhf/9k="/>
          <p:cNvSpPr>
            <a:spLocks noChangeAspect="1" noChangeArrowheads="1"/>
          </p:cNvSpPr>
          <p:nvPr/>
        </p:nvSpPr>
        <p:spPr bwMode="auto">
          <a:xfrm>
            <a:off x="63500" y="-153988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7" name="AutoShape 2" descr="data:image/jpeg;base64,/9j/4AAQSkZJRgABAQAAAQABAAD/2wCEAAkGBxQTEhUUExQUFRQWGBkYFxcVGBcXFBgWFxcXFxYXFxYYHCggGB8lHBcWITEhJSkrLi4uFx8zODMsNygtLisBCgoKDg0OGxAQGywkHyQsLCwsLCwsLCwsLCwsLCwsLCwsLCwsLCwsLCwsLCwsLCwsLC4sLCwsLCwsLCwsLCwsLP/AABEIAMABBwMBEQACEQEDEQH/xAAcAAABBQEBAQAAAAAAAAAAAAAAAQIDBAUGBwj/xABLEAABAgMEBQYLBQcDAgcAAAABAhEAAyEEEjFBBSJRYZEGEzJScYEUFUJTYqGxwdHS8CNykqKyBxYzQ4KT4SRjwmTxFzRUc5Szw//EABoBAAMBAQEBAAAAAAAAAAAAAAABAgMEBQb/xAA7EQABAwEFBAoCAAUEAgMAAAABAAIRAxIhMUFRBBNhkRQiMnGBobHB0fBS4SMzQtLxBRViopKyJEOC/9oADAMBAAIRAxEAPwDyuPplxogQiBCIEIgQiBCIEIgQhoJvhKUQJogQiBCIEIgQiBCIEIgQiBCIEIgQiBCIEIgQiBCIEIgQiBCIEIgQiBCIEIgQiBCQw0LoU2aWzlCfwiPPtvnEp3KraVIA1UIxxYRVp+q5nVevAVCYmmAFNkK2+MVIeZxUkiUCF0BZIIpnfQPeeMO2/VVaMFSzbICo82HTkT2fGAPdF5TNom7BB0YrcIttWMb1bQ7NSDRBYtUgUG0wb++9UA7NWbNoQ3AVulT1BS9HOBzyiH1utcblRpkp83Q4BDYNmlsxEiq6MVJYZxVXxWd0VvDqosO1TfFZ3Q94dUrD9UeKzug3h1RYfqjxWd0G8OqLD9UeKzug3h1TsP1Va02BSWxPYDG7KgOK0E5qKzWUrLCKe8NCauI0SrMiMXVpFylwJFyd4rO6I3h1Wdh+qPFZ3Qbw6osP1R4rO6DeHVFh+qPFZ3cIN4dUWH6o8WHdBvDqiw/VHi07ods6pWX6ppsTZCHbOqmy/VRzLJUUFMY0a+5IPc0EFOEpOwcIJOqxtv1SGUm8KBmOUVJhUHusG9WU2UdVPRJqMnNe2C0UrdSMVBzSa0HCJtFK27VIqUlsBwhWjGKdt04plplAAsBFAmVdF7i68qlGq7EhgQtGfPWqjho4IdK5nVQUy4q7iMYIcsrTbSll2BahVmb6yiLwFsxoJV6xWYjnGaie3+ZL3QzauWwACsLe8olISNmDU7IhqolOCeyLStKaQnGEUw5XTJLdIM9NZW2mUSqlMnoYgEuWL1O0NjDCCVTi1FpJc7OIgRKLnZxECcoufTiBKUXPpxAiUXPpxAiUXOziIESi59OIESi59OIESgogRKRoEWkoRAiUjQIlRqglJRNtEMFIqsvshhxUloUSkxqHXLne29MG1ooFZHRPVOGQKmGtVrpxzxoQaQ1YYIEnFRqmbA7h8QKbawkgzUwlSXT3niHBhZILYcktSdU9m0RQ7QV0R1lnRsu1JAhaCZKjnHCWunFcBcJwWlZrAQHJhGdVbGi1JCsGUpulGcGFuDelskotMr5I/WiKcDcnKfakKvKvLcjGm7ZEjBBN6Szyy1YpouSJVqQkVhlAK0ikEA3lM+Sw2cQtJUFrAcVehzCjiIYCTis8pH0ItZykujb6oESi6NvqgRKLo+hAiUXR9CBEouj6ECJRdH0IESi6PoQIlF0fQgRKVoESkuwIlKBBCJSEQIlRLBGDcW90SZTlDE4hu+KCRKrzCQWYcf8AEK0QiAU1aI2asXqqXeLBlYkQoAgvMegIJbAq1AKd4GGYaGuhpMNIGXuo2qmrC5UnuoISm6DnepLKGR/UrheLQHBTUPX8B6J9rGqa5bN8UO0nQ7SzI1XakgQuh0dZAReC37Mo4XsIMLjaIMkK5zKusW74iFpIQZBbpGFZuQHXqSRZWC6l7o/WiGQU7SQSgFkpJu5Pie3vgaDmk5wyUyhhFJSpJAxhFMFX1hbNRgaUFaxFy06yitKTqk4scgMxsigpcdVQaKWcpGgRKVoE5Q0CUoaBEoaBEoaBEoaBEoaBEpGgRKVoE5Q0CUpDCJgSVTQXGAoZU1KwSghTM7EHHDPcYm1fF/IrR1JzRJjmEKQT/wBv8xUFZyExSD9AwXokKJaDj8fhFiVBIVaYmNWrneQnLkpISVEFklnAJBcsIpUDdjkqykgu4B7YSkEjBBFIWSJvUduGqe72xo3tLTZ+2s6NF3ogQrFntsxAZKmDuzDHvEItBxUloOK6Kx2q+hJzIr25xxubZMLncIKsS1Ol9ohEQFm10kKzJTRf3R+tECLVx+5hFqOsXF09XZSARCZcZUJXtyx3dpwHfCc4DFUxrn3NEqorS8lLuq9uTresavrh2Huwbzu/fkuhtGO0R4X/AK801XKdGUtVMNVGHH1w9xV4cz8K7DNTy/aYvlMgl+bUDuu7X2wxQqcOZ+EFlMnPkPlQ+PkdVf5fjD3VThzPwp3VPU8h8oOnkdVf5fjBuavDz+EbqnqeQ+UDTyOqv8vxg3NXhzPwjdU9TyHyjx8jqr/L8YN1U4cz8I3VPU8h8o8fI6q/y/GDdVOHM/CN1T1PIfKPHyOqv8vxg3VThzPwjdU9T5fKPHyOqv8AL8YN1U4cz8I3VPU8h8o8fI6q/wAvxg3VThzPwjdU9TyHyjx8jqr/AC/GDdVOHM/CN1T1PIfKfK02lSgkJW5IA6OffEvY9jS4xA7/AITFBhMAny+VqpUk1SXGR2jbCbJAlcbyA4gIpFKbSxuUttuIuDpL9SMDxNOwK2xIFp3AeuXLHkuyg2G2szh3Z88OazNG6Tlyglwtw7szFRzx2ADu3wjTfbLrv0t3Bjmht60kco5WYmD+lJ/5Q7NTQcz8LE0GZE8v2rsjSMpdErD7Cbp/MA/c8K0R2gR5+k+azds7v6SD94x5J9oUBtfZnGrTIkYLjqOsGCL1TWoHbFgrImU9LNRJ6Jf5u6GtARGGSpsK4wkrrkhAbODJO6VHpAanCLb2lps8W1mRou9ECFJZ5V5TQnGBKzqvsNlbtiFxLOWwjmdeZXAa8ukqeTaGDZf5hRIUNfDgFpyZhAWQWISKija6M4krduf3MLM0zpYIUoPfmZ9vpEewV2kQqbXP7Nw1+PnDvXYKEGamOnz9nuWDNmTJtVHVfOiAdgGZ7ATGpdSoXZ8z/jvgLcNc4aDkPvmpbNo4q6KVr30QniQSeAjI7TUPZAHff8epSJptxM+XytIcm5vmpY7VLJ9Sx7IneVT/AFeQ+CpNVgwb6/ISTOT0xJYolDvmfPAH1fyP/X+1I12D+n1+VB4oV1ZXGb88O1V/I8m/CnpFP8R5/KPFCurK4zfngtVfyP8A1/tR0hn4+vyl8Tq6srjN+eHNX8jyb/al0mn+Pr8pPFCurK4zfnhWqv5Hk3+1PpDPx9flL4nV1ZXGb88Oav5Hk3+1LpNP8fX5R4mV1ZXGb88E1fzPJv8AajpNP8fX5R4mV1ZXGb88E1fzPJv9qOk0/wAfX5R4mV1ZXGb88E1fzPJv9qOk0/x9flHiZXVlcZvzwTV/M8m/2o6TT/H1+U+VolQOEsZEi+7Gha8ojBx3xLg91znEjw9gEHamgGB6/K2UpYMI0hcJMpYaFk8oLFziHHSTUf8AId4HEb4zJsOtZYH2Ph6Hgu3ZX2huz3j3H33WVoywpmoBSlF5NFXjMd8QoMsBiKdqTthO3geRaPDD4+yuh9RrGA2eBx+VaVoM+bR/SpYP5iqFFUYO5ge0LLpNM4t9f2qNp0Q3WT98On8afeAN8MVXt7TZ7vg/PgtA6k/smO/5/SZKtk2SyVC8jIKqG9BQw7i22KAY/rMMH7iPm9N7JFmoJH3ArVkT0zE3kHDEHpJ7do3+zCKa8zZdj5H7ovMr7KWC028eY7/lW5ST1m1VcK0741WDZ1yKqlOMPVKcE0ikLJOb1FpEah7vbFt7S12btrLjReikgQtKxWNSVOdntjJ7gRC4a+0Mc2AtJqRmuCb0w4RKsYpukdKFCbqaKUB/SKEH7xo2wVzEJlPeG/sjzPxrrhrPq7OwsbaOJw4cfjmsqRIwJDk1SncfKVm2wYncMSrXJNin4n2HHyHfhs5zabbT/Ae5+3rZsVmS7r1lYVZgNgAoBuESyiAF59TbXPMLZlqYH/tDKkHElSKtAIqnPrCphQVVtunmkmzheFG1doVs2QAGEi9tpUJlrY0r6otYl4yTBanyhwFO9IyT5dq2iFCoVBmrIrAqDkxSgMYQTc4BQqtewRcLLe8E3wvdChLelJ4WdkEI3pR4WdkEI3pUiLUM4ITFUZqwIS0tJWgRaUM6YBQ+qCzIgpb0NMjFUJOqXClncpRI4GIbQY0yB5LSpt1SoLJ9VY8LOyNIC594UotT4iCAmKpVO22ZKhqgMcUnok7dx3isZuog9YXHX76Lppbc5l2I0WBPkKkqC0Es+OYJ8lWRcPuIfeANcH9R4v8AXiPsjkT6TXNcLbDd6cD9vXQ6Knomi8BViFJ6qsj93Z2HZFNJBsnH1HzrzXBX2cMNsC4+R+NEqpWMaziuSMFEtNPrfAcEgesoNIDUPd7YoHrLXZjDwseNV6aQw0LpwiOYrwC69Ou0hJTeoJqwlJUcBltL6qeOO54zdJ6oxP0nw9YXbstO2+TgL/14+krIsssrUVEXi+HWWcAd2Z3Bs4us6w0U2XE+QGfsON+S9WQAajsvMraFkKHvPePSfF4hjA1sBeLXrOqPJcpJKKiLAWJdC1JiWSrOn0CYWa6DgqpIoag4dEU3B4L1nIS2w6wx6OJAHsgEwm9wlUrrw1kTCVSIISDpTQmBOYVyxqyMCtjslDaHJhkLMOkqIJgCCU4S4cJWkc3BCVpIUQJ2kXYSJVqxqyhwqY6DCbbNIS0G6paUqxq+HcIzt3wASu5uy1HtDgQJ1VYEKAUCCDgRgcvbDa60uWrSdSMORdillKW5AlaRcgRKLsNEqObICgXDuGI2jZ/nIgRnUZaF2IwP37C6dm2k0nTkcQsKzTVWWfibuB9KWrNtvvEL+YyRiPUe3sV7ZDTdi0jyP3munmChIrsIwIyIi2OtCV4lYGm6ycQqa00gOCzBvUOkE6iuz3xbe0tdnP8AECxI3XrJDAgL0xWhZd1+eR0XwGynlZxybwzgvFdQbjaH3xVSZopGHPJx2Dv8r6eFaOiQptntBcxykZBTLCgoVWSMC7gZnBlcYrZ+s4uPd7n25L1aFMMpiM7/AGHvzW7yT0OChSysIKEgDbfUpBUcQQaBPdHPbtPL4xMDuH2fFPbOyGTEDzMf48FsaR0UgFRM5KlOcg5bEjWxyijWIaSBgFxt2VrqgBdiR9xXAI5SKcfZoZ8it27b0aljvyPIfC7Oi0J7Pmfld9JsctSCOeTXBwAxq761GpGLKhcA6FyVKIaXMtZpnisED/UbfJGT+m/qi7btFjuR+X3mnW3RQvi9PDsMQnM71CBrzFwQ+kJvd95pZGhZYqZyDixYNTFxepD3p0SGzNxLvvNVbRoeWH+3S+LMNpHW3QWyckujgf1Jg0Mnzye1hi33oLR0S3Q/JT2bRKMeeThsGFB1oC8xghtJs9pJO0ZKDvPQ4yp80UHnRS6g2e0oBo2X55OzAYYg9KJ3nBV0eRMp6bAjz6Py/N9NF2zoszRaP6vvNPFgQ/8AHRwT80Fs6I3TfyCSZo2Wf56OA+aFbOiN038gohouX59PAfNCLyMQrFAOwKnsmiZb/wAdHAYbelBvDGCNwAb3QuG5Xy7tpUHdgmvdBSMgniV7TBFNo4BbXJayJmSU3pgQz0LdddakRDSQ912Y9AuT/UGA2CTF3uVtytDoP85PAfNF2zovO3TT/UrZ0LKBbn0cB8/08G8OMKxszZi195pPE8rz6M9mAb04N6dEzsoGLvvNQz9CIFeeTlkMTl0odsnJRuAMXBQ+Kpfn0cBx6cFo6Jbtv5BYHK/RSUy0LStKyMWZwFHcTm34jGbSRUwx9R+vRetsbgadiZj0P79VPyXQmdI1pgQUatQKjEHEZFv6YclrnNAxv5/u/wAVlt1EOs1CYy5fr0WkrRSLv8dGeSd/pw7RjBcVhs9oKrpvRqEyZhE5KiEu1K1w6Ri2ONoXK6DGh4hy4+OpeqkVhDQvYkypNz+GpmZnyA+928Y86XTivMIp33H74rLmiR5te3iR6WyL62q55pi+yVwulmXainybyEtsDJBHtjSmS2iXZ9Y+Zhe6xo6rcoaPIL0XQkuWmzuUKKlIvneSoEDHeI5WgtaBOC4Kr2ve5xGK5Hl+ViYBI5wSrpCmKmoz3mOGOO0w2FlrrxN0T7Lt2f8Al9Sc5/a4iOtUtJEy1MGNobJjMZsmjmJ2eb7Pktf4vHzWhoW02hM5JmGcUVcLUu6aFhU4uzb4h7qMdSJkYROPDgk5rnNIfMQddF0vL2fclhUu+hRKRevF21qAvuy2xTWy4B14vu5Li2Wzac4C+6/muS0Xp9cvnL6lzCUsgKUVAKfeaBiX24Rb6N4sQNY0+4aYrrNl4ipfp3qraLbaTrKVNAObqSnuZhwhtbRmBBPgT8qpqATeByC1OS3KBcuclE0mZKWbpCi5F6gKSajGJq0w1pc26NMD4e6kgVeq+9dpyy00iTZ0GTLIWSAFKAYFi5oa9EY5xk0OL7JON/3mueiykRMYXXrzdNttEwk86ulTr3EgYbQkdkbObRZ2gOUn3K6Wlxw+Al+386f7yfniLdH8f+p+E5fr/wBh8pEaSnylfxFuMlG8nbgXBEaCnScJaB3i4+V6Ti7B1/fevTuTNrkT7K6pSucON1mvOxqS+XBoyl4dE4ffvFedXo0mXBpvv8/1yXN8udOpRNEqzpuFKReUQHG4DDe+NYqm1z5tG71+4RzXTSo0mgPDb4zyXIotE+ZgqavaxWfZFuFFmIA5BdINR2ElW7JabXKIUnnqZKClJ7waRBOznMTwIBTs1CLwSOIuVfTekTaJqppSElQDgYOBWNaTLDYJlQ4g4CF2fIeZKEgc4hSlOCClmAvqd6xkA7eOg/YC4tvcwBloEmPdQ8tOUaUTbllTzeqLxUASNgAFAc+EDGuf2jcNM/HHgtqNOkAHht51y8MFyqZ1oWL3OLY4EzLo7nUBwgduGGCBPdPOAV1DeESDd3wlHhIwmKP3ZoJ4JU5hW6BxHNvyE/4mvn+1qcnOUy0zBLn/AGktZCST00k0BvYnGrxT6dgWmZZZcsuHmsH021RZcL9c16EbRZTc+ymOnGiKuA+de+AB+oXjl9IEAtMjuVPlQJE2zTwiUtJuFSSQnyK5HbsiHBwgk4Eef6XbsdSmapAabwfL9rjOQNoQlcwTAVJYFhjS9l3xdWbYjQj0XRXs7klwwIPsu+8LsgUVczNunVa6jGtWdgMeMTZfZxC80VaNsmyfJZun5tnNjmpTKmBV0qSWSwqLt4u8aMD94DKvZ3U7gARevNo7V6KSBC+lV2fHVTxj562VruxosyfZ6nUTx9FUUHmcVDqbYwXiNuP+sU/nR7RHqR/8U9x91bf5g8PZe1aMQrm0C6lubl55umPMc71WYbfhkqWn9EImy765abyACC9QaGIc82SOBW1JsVBGq8CRlHtFZ5r3LR3JKyrkJmLlAqUlSyok4v8A59UeK15DQOAW9Qdc96tWXQGjkqSUy5d4ENrHGHvTqEt27QrF/bOhrNKYADnNr5GN9lM1PA+yVkBhjgvNeSlg560JQMTg+AJUlL914ntAjp2p0MjUx5E+0JUheToF64eQUgJIF4rqCore9qgkKGYPvjzrWX0dysOIMrzv9y50ubSXON1T0Skg3SM73ZHU7aXOaRAvGp+E2tYHAyV1HLzSaJFnky1oJmkUAUUkYEuRlu3xnSpmq6MhrepEM63ovPpOmJhVqy0qOIB51fexWY6ejU2Xkx/4j2S3jn3RP/l8rRkactAU6rKhQzHNLHAxJFLKp5t/Sdg/h6rG03bhOmlYliWGAuDJo6KLLDYmc1nUdJwXpX7ISeZXQGuZ3mOHaDFQ+CotBY3xXBct1Pbp/wB4fpTHZs38sePqVNQQfAegXXfs95Ny7RIC5ibyQ+q7C9eUCo7SwA7o46ziKrvuQ+VZ7AH3ErsJXIeyH+SBvCy8ZGoVIXkfLiwJkWyZLTgGxqcGqczSPQ2UzT8SnWxB4LvP2USns6qA9pbylxy13EVHfcgk9gc1sjL3K875Vl7ZP++3AAR2bP8Ayx4+pRVEOju9FNo3SU6WkXbOhdGClS1qoH2FuAjJzKQcZfHiPcKxaIHVnn7FXZmn7ScbLK/srHZ5UQWUSI3nm34QA4GQz/2+Vz4sU16S17tVXwjp39KO0OYUbupPZPJe+6El3pEtV1JdOL4x5bXmAlVpttm7NR8qkBNinkhI+zVgd0U1xLgOI9U6TAHTGvovKv2Zoe1YPqtXj7o69rMBv3JOmJa6eHqvX5lnN3oJx29scVs6rPdtnBZnLCS1ktOqkfYrzr0TG1BxNVveECmBkvE49pQkMCF9BTFF6KV+JXxjxCoCo25JY66k0e9eNHBD1LQ244JPEtN8LxjSqiJ6zmFP30MenQANIA8VsSQZ7vQL1nQ0wrkJWlSmKEtrKwCknbSkeZMCDiPUYrN7IeY9TngoNIc5zvNmcbt0kpd6pcgd7D6MVANMw2+9c8ubtDZfdIXi8yWUqKTQpJB3EFjHoBwcJGBXaQQYK7yX+0RrOJYQsKAah1S7uHJoK7I4uiuF10fcv2rJaTak6x9+FxmjyVWhCvKvhRIyY3lHuAJjoqmzSI4R7BDJdUB4r0b9p0xSrFIK3clJL7btY5dn/meB9kDsu8FyP7Py1sSd3/NEb7Vg3v8AYpN7Lu73C9Xt9tKVIaYpF5VQ76pzqaMAOMczGzkuSs+yBfCvpUXoo4dZXlF9uxoiL8FplivLP2qA89LUXIKVM7nMbdzR07Kb3eHut/8A6x4+ywuTtrkJdNovhOOq7EszKatMu0xdakXODgJ+5e6YPViY+8Ftrt2jGohR/uP6xGe7qaenypsH8h5/C5rTcwKmXkpUlKgLt7pFIoFHg3dG9Boa0iczhlwVVDMTpzXbfs+JFmmELKGcuC1XLUzjnqfzTdosNpndiDGK5PlZJULQVKrfSlT7wLp76esR0UTcW6E+d6bCXU2unIcxcrvJflcqyoKClSk5XVFLOXwGNSeMTUoy4uEX6qyA6LRN2i3v/Ephqy5j71n5jGfR3nT74JBjBmfviuI01bJk6cqbMBClsqr9FtVnxpnnHRSDQ2GmfnNU+Zv+heh/szSTZyxI7CR5a9hjjq/zHfcgprCWt7vcrjuXFiVLta3wWxB7gDXbn3iOjZnAts6e94+8FbrwDw9FLoO32S5dtKVXhQKF66QMKJz7oh9JwcS0SD3e8IJLogx94K7abfo4JJSlalZAFfvaJ3VQ4CO+PYlAEHrO5T+lgSLdeUEiVLqQP5mZ+/GjqTWtLi43d3wgEuuA9flei2O1zbiebmqCG1RTDKKaxhaCRevBrVawqOAddPBU+VulJqbItK1k3xdrm6vlvcIk02WgAM55X+sLt2F9UklxuA8z+pXP8hHSorSWLmv3Ul/1iFVAdUg5D1/wuraKhp0rsSfT/K7W0W6cU0mqFfjvh7pkYLy3V6pdc5ZXKO1TuYmAzVEFLEbQSxEa02MDxAT2erVLwHOkLgI616qRWENC9ElrlsNU4DbsjlJdK8GwzVCzL6v1jEmUwxmq4jTB+3mfe9wjXZ/5Y+5r33Y8vQLoOSdtSZa5a6lKab0laSOBcd6YyeLNTg71i/55rj2ykHMt6CDzuPtyWypUpywLd8DS4YrzX06Rww8Vg6U0KlaipKQe8pV2PgW3h98Ylj2nqHwxC9SjtjC0B98ZrMGgD5tdP9xPyQy6tw5ftbDatnOvP9LV0boIJZSwEJJFEuVKYvVRycYBogMc50vMxy+96irtbbEMunmtfTFiTOlFCUuaKD0FN47fXDcDcW3FYbNUFMm1gVh6K0XzcwKKEgeVrE0cFuIHCGG1CRaOC1rbXRdTLQMV0S+bGALbfcY1k4Lyt0zHJMvS+rWKJcpFOmqelbKiahm3spyN2bg7xtjJ7CbxcV2bNtAomMQcVzq9A/7Z7pg96DCG+1HL9ru6ZQ+n9Ik6Dr/D/GtxwSE+2Ed8bpjuHzKZ2yg0SPX4hXrboYKu0CyAxJJTmSwAowekIUns7BWbf9Qpu7fgr+hbIJYIUkeiASd5JJjSm17SScSuTbK1OsRGSfpewompoA+xTtxBcHs73gexxNoXFGybQ2hLcQVz8zQP+2rumD3pMT/GGY5ftd3TNnP+f0nSNBF/4bb1qvD8IAfvcQiKzsTHcI9yg7bQbh6z8K7b9DBRSWvkBiSogkuScN5MApPZcwwFDP8AUKZ/mXrQ0LZRLSQtI3AElg5NSTWpMXTa9sk4lce2VqdciMApNJWOXMSwDHYQ6T2jLtDGB9MuM4HVLZto3EgYHJc/N0D/ALf4VkDgoH2xMVhn5fELvG3UDiPP/KjGgf8AbV/cHyQfxuHL9p9M2f6f0r1g0KAdYBCc2dSyMxeOA7AO+FunuPXM+n3vlZ1NvZBDLl0STLAa6WHb8Y6AXBeQWUyZK5HlfpDnFplJwRiPSOXcPWoiM2XkvPh3a+PoAvcoUt1TDM8fgeHqStbk/IShBvAlhd76lf5iR2ARnSJNp+vpl5Lm/wBQLXOaw5eq1FLl3cD698alzoXAKdO0qfKBaOZWyS7D2jfGjS62FpstNgeIXFx0L10hhoXaWa2sALqcOqI5bIK8PeOBy5K14RToo/CILATFV05clxulz9tM7fcIvZ/5Y+5r3X48vRNsxmSyJgSoNmUm6QcQdxED3U39S0J7xMp2XASRd3XQuys+k0zhfARXEMHBbA7/AGxztEdU4j7I+3YLztoY5jpusnAx5H7xUxnv5Kd2qIqyFzF7hkOSkQkFJIDZEB2wcEbP8QjcYVg2hK0ZqJYAFxLpZy6jXPDtjMX3rcwBFyimT0hSQAlmOROJG0Qw26+VBfDhELOVNqRdR+EfQjSAsC505ck4o6JA6WWQLsfrfDAGaC510ZomEAkJSGFKhzTt90INnFNzrNwTTO9FP4RAWhSHujAckvO+ik9zesVh2QErbicByQmSL4FWNd7EXj35d0IYSqMl0I53YlI7n9ZirKm2dPJHO+in8IgshK27QckomjNKW3Bj3EQWdEw85hMmIYkbCRwhiCkS4GE1oICUlDQQES5I0EBEuStBASlyGggJy5I0EBEuQ0EBEuWXprSglJYVWeiP+R3bNp3PGbusbI8T7d/p3wvQ2Sgbqj8Mhrx7vXuWBoeyKWoLqVEm7nXyln7u3rNsMRVNo7pvj3aePp3hd5fu2moccvnw9V1smSEpujABo0gCV4jnucQUqhq/W+AgQgE2lT09LBlKfJiO1298aMuctNmc60FykdC9NIYELpUmkc68Ii9Tom0igowKzpdnC7TMc3WIYs7ElIftZ2ORaOKu9zdnAbnM915+8F9TSaC8k5R7KTSEtMsomIUFpUQCAkCYysClY1noeka745qUvljmwRxuuxuw5C7gtakNgtM+vPHnjxVO2PZ555sioBLdEviG2OHGx6NHoUAKtPrYjA58+6465rlqC+CBBxGX3MLXsOmELoTdVsUaHsVgfUe2BwcztCRqPcYjwkdy4H7LnT5HHwOB9Vt2Y6p23nbAtdMSCCZCxLXNBDhHktW0DA56tLwfDMxAAWrifpVO1jWDjLaDmNkW0CFi8mVRWY0CwJUGk7dzKJa2KmJwbrFjXfTvG2MyXF9kRfr9+36Lt2eiyoy0SbtESLWJiQtOCq7947QXEUCcDiPvnisa1Ldu4G8feCkEWAsC5IT9e+Fingraekn7g/8AricvuqqesO72VaLWcpYESkMCUqW1dNX3j7YTcFbz1io3hqZRAiUQIlECJRAiUxc0AEkhhich2nAd8S5wbitKdJ9TsCfuuCwdKcokh0y2UdvkD5vZ2wus/gPP9evcu+lsjWXvvOmX79O9Y1nsypir8y8b1QPKWd2xPpcHjN9Sz/Dp4+Q/fDmuwwBbqf5/S7TRVgMsOWvKQcMAkUugZCGxgaF5leu6qZyhO2xpquXRNV0frfCOCodpVdOH7JfZ7xGje0Fez9oLkY6F6aQw0LqOaDDXTgOv8sc5C8YtE4jz+E26Osn83ywkrA1WXapipc0zBVJatWNA4fIghxnQGM2NbUp7s4gn3jvBB9QvcDpAfkQPvfIU0zS0soa6b1KgAHV6NbzBtoTsYBg2A2Gpmbu8nHG6Jv4u91tvmzPtBuwvn2WVOnXiSW7sAAGAG4BhHosYGNshc5dJTHi4SU8i3LRRKyBsd0/hNPVGbqLHGSL9cDzF6q1dGWmI5K4NPzs1JPaB7miOjNyJ5/KkhhxaOSd+8M7ajh/mF0Yan74JWaf4j74pvj6b6HD/ADD6PxP3wRYp/iPvimWjTMxabqrhDEYbcc4XRhIMm6/7cqaWt7IAyVrk1aGUUEsk1c4BTgZbf+I2GIrw17XZm7wx8vfuWdanvKR4X/rx9l0pljrp/N8sTa4LzRTjP7yQZQHlp/N8sBdZElNtK24NBXJ2vlPM5xVy7dFEuC90C65rmPbCbSJHWJn7wXqinSbg0GM1B+8k70OH+YrdHU/fBG7p/gEfvJO9Dh/mDdHU/fBG7p/gEfvJO9DgfjBujqfvgjd0/wAAlVymnEubjncfjC3XE/fBBp0/wCT95J3ocD8Ye6/5H74I3dP8Aj95J3ocD8YW6/5H74I3dP8AAI/eSd6HA/GHuv8Akfvgjd0/wCP3knehwPxg3X/I/fBG7p/gEnjq0Lolv6UA+0GJLWt7Tjzj4VNptnqsHKflQTpM5ZHOqI/9xRfuRVXARAq0m9i/uHvhzK1LXf1GO/4/Sv2HQ71CX9JYZPcjPvpuiZqVLsBwx5/HNYVK9OmLrz9y+eS6STYES7xqpealNX4RbGhgELz61Q1SZKuJusMTqnuOUXesYb5Krtg1SjBNV0frfCOCYHWVPT38JXd+oRqzthabMOsFysdC9JJAhbolpYUGG/4xnJXl7505clZlszgCiXbJwoJFPXEFOJ63BVJtauUnajVPfdjJ9Fru0JVU9oqU+yYU1ksRUFPMm0u+WrylAHPfGR2amP6RyC6GbbWM3+ZTJ9mUFEX5o3XyW9cA2anGA5BQ7b64MSlkWcksZk3A+WrYTthHZ6eg5BDdurExPqpPBdkyZgD01YkPtg6PT0HIJnb64z9VKqwqAGurHzh+MHR6enkE+n19fP8Aaktejbn8yZiw+0UcADt3+qEKFM5DkE37bWGfmVRMk+cmfjPxiuj0tByCx/3Cvqm2xBTLcLUSp0suYAG8oso1oW7zEWKbKgMXC/DlgPFd2z7RUqNNp1+ETzN/JQ6PlszMWqTQgrIyIxCRTtKtsag7x5ee4d379IXPtlWy0U2nifvBafhCtsarzCTqg2lW0jeKGAgEQQm1zmmQVTMg+cm/jV8Yx6PT/Ecguvp9fVHMHzk38avjB0el+I5BPp9fVHMHzk38avjB0el+I5BHT6+qOYPnJv41fGDo9L8RyCOn19UcwfOTfxq+MHR6X4jkEun19UcwfOTfxq+MHR6X4jkEdPr6oEg+cm/jV8YOj0/xHII/3Cvr6qRFmOr9pNqW6at2/fC6PT/EcgqH+oVtfVJ4OWP2k3EeWrfvg6PT/Ecgj/cK2vqnGyByCpag2BWTl2wxQYMAkdurHNS2WUlBRdQnL9RjSyFga9QxJVhNrN3LH3CKAvWVowtGcelh9d8ZHALrAvP3MJtonqSlLBPRPDPOKABWb3OAEaLJ8JNcIpYybk1VpU2X08LJMEyoNKTiUKB3e2NGdpa7MTbCwY6F6iSBC3JSnYF00xIDeok+qMyF5ZY38h5qcTUjVcs1122kKdtjxEFORhwTObT1xwV8IcnRKy3VWpE1KETCDeYJUWBAZK00rteJcMFTABIHD1SWqRMvKN1Sh1iU4M+RyHsjEVmTYkTpKt+y1CLeWsFLJs0wF+aVmB0cWO/6aIdtNH8hzTZsVabmnMYHFOMhZFZagwAL3Wo4fHdFCow4EFSaDxiCNbjxHsVZNgWw+yDD0w7b9aM216ZwIxjHNbO2N4uIi6cDhrgnW2RMJ/hEOXDKBxoHru9sJm0UnC5wMcdP8p1dkqAwWxPA5/4VDwGb5pW3yfjFdJo42hpiMVl0GvMWTrgcE2bZllKRzSiwJc3cy1K9gi7bJiRz4T6XqN1UDRE8jrHrckTZZgwlKo48nEVIxh72mBiNccjgVPRqjjgcYwOIxCcbJN80r1ZY5xI2mkcHDmqOxVhi08j8JDZprPzampV051GcPf0y6wHCdJvuSOyVQy3BjWDmjwWb5pWWzPDOAV6RnrC7iMsUHY6oiWm+MjnhklFkmn+Ur8udRnCdtFJokuHMdybdirOMBp5HvTeYmebVnsyxzit6yYkZZ64c8ln0d8TBzyOWPLNKLNNw5pVKHD47jwhGtTAkuF9+KobJUJIAMi7ApRZJvmlYPlhxiTtNIYuGMYjFUNhrHBpwnA4IFlm+aVg+WDO+OyGdopjFw0xGMx6pN2Oq7Bp1wOET6I8Em+aXTs+O6DpFK42hfxCY2Ktf1TdwOXgnypExknm1dLanO62cW6o1pgnjjpipZs7nCRroc8EeDTLqjzSmfdtI27YkVqZIAI58J9EzstQNJg8jkYPIqTwSa5+yVVNKp2AbdtIz6XQF1oc1r0CvjZN40KjlyZjo+zVlmnrnfGxeBcVgKLjeMuB1Soss0p/hKxfFODY4xDtopMPWcBljnp3rRuxVXjqgnPA4a9yvz1kPelqALB3ScSwwiRUa/smYW7qDmdoRP6RabPeSKmiT3HIYRqHLmfTtLL8GVXVMOQsbDrrkirMpuifp4V0JhjpwVbSsspQXDPQdv0I1YOtctdnY62LliR0L0khgQt+YgBL3kmlAHc9lIyngvL3d5vCQStqkfm+EKUWRqjmh10/m+EEos8QpkSfs5oCkuZe/ro3RLj98FbABfP2Qrht+ATLVdAKQ92qTiDV8SavHGdmNpzpxIPcR4xlp4ruG0tstZAgAjvBxGE+M+Csp0iqhMtRIeupm5wvbTGHQWgFoJgxrN0Zzw0nit+mkw4gE39185RxzMKaXbFMRza2xxSdpzX2xTNmDHh05RpoNYy0nioftJews1M4zmTpOescFaRpJQA+ym4jqfO+2MDsAOLsJjhhx4d2gC6Bt5F4GMTxx4ce/UlNmW1ThpUyjGtx3GHl/Txq7ZrV868nEE+mPksW7TZywDY72ggZccPNQm1rx5pbP6FCCCHF/d3tuiOhwIDvKbiCDnxuGAMnNWdsm9zRjrF4IIy4X6iBkm+Gq82vLqDAAdbcMYOgtvg49+pOo1i6PUIG3OukC74A01E3z5ApiLaou0tdSp+jidVQ6Uau2VpIOlmP/AMmfPNYt2hzQ4H+q0Tj/AFCNMsQpfCVu/MLq7USekSaG9tJjnGzsDbBqXDEXDAAX33XAd2M5Lo6Q6bYp33wbzc4k3Xak8DhGaiXOWXeVMej0Q+qm7XWpHTTYylDg67rRfjadaxm/3XLVc+rLSL+qTcf6W2cIu14J6bSvKTMJ/pJcMes9Nm/GMHbOwAy+B5QZGufC664LpbtDyQLExGsyIOmA4yb73JRPWQRzMwggdXAABxrboW5pMdba8AgnGMZJvvF98aoFao9hY5hIIGuEAXdU3GJ0xQu2TDjKXWvkjrVGt6R4Qm7HSA6rsLv/AFib7iIyg3pu2yo49ZuN8YflMXXgznIuQi0zXJEmbrEEsEsWelFYV9kOpQoFrWucOqCBJGJi/HKClSr1w5z2tPWIJgHATdhxSeFr80uu5OJb0qYCGdlY4SX4egnG+/EzkcIQNre03MxN+OJjC67C7MYpfCZgoZMzYAbuSQnrbKwhs9I9drxjJN35Tr4J9IqgWXtJugTM9mzp495Qq1LbWkrZ8wnGpaqsnNOzCBmyskbt98ZRhdJxzgX4d6H7U+DvWXScZxvgYZThj3J8m0rSEjmplTRwjdgbz5+yKrUKVZ5fa778tMbsPNTQr1aLAyz3XHHlfjchVqWpJHNTPJFAnbj0saeuJZstGnUDi4SCYnS+7HiqftNarTLIuIEwDwvw4ITPWFFpUxwkBmS9CFORf2xVWkx7SS8WSSZuzbZiZhRSe5j4DZcGgRfk63MRrCaieRdaVMYsPJ6xIrf2xu5jjEuFoX4cIwnjqsWuY2YHVMDHjOMcNEky1KILy11cYIpeA9Ls4xjS2VlMyHZg95aSTnxv0ha1dpdUBDhkR3BwAGXC7WVDpCcS7oWmqam63S3K7o1oUxTbZBkZfZ+BwWe0P3jrREGL+fcPUnirUh7tEubuzEVc90dC5Aq0qXeC69FJVhjUD3wEpAShCQZSzmClj23nhHJUBj4LJ5SNzePlBu1j7njoo9rwTo4rm46V0pIELckyiWYEm6O4MIzNy814JcQEokqJIYuMd3bshSoDSTCd4MrZ7IVoKt27RT2azKuzKeQNnnEQi4XKhTdB+5hXpkpZWSpLHMUpQREiFrZcTeFZlSFbIgkK7JV6zWY1pGZKsNVzxctsDQ031iLYVWCnLsKgQSC5HvEFpBYq/MMC+dG7wX9Xrh2krKj5mHKmyq9jk0V9+Z+tUEpuarSgS5KRXJx8ntBwjzmbG5rQLV+sH59IjEL0nba1zibJg5SPj1nTBNEo4XXwoTswZgOAA7o0qUoY3rBsTJyvInEnzlY060vd1S6Y4G7Dsj0hKZai4uvtH4a1SWwGR7Yy3TQQ62Loj/txv7X6W29cZbuzfj39XC67s5803mDml8RxDbOzFzvwjRtJoN7hiDyJOZ/V2GKzdVe4XNOBHiQBkB8344IEpQLtWp7XoSWA4lztJgZSaWODXAzERlBkZnlhoEn1XCo1xYbpmeIg5DnjqUpQaaozbHApCcxsG2sSygOtLwcJ7w4uM33Y+Cp1cy2GEYxxBaGiLr8EipSiGIpTLIC7sr3xpSZTp1C60MxE5udaAxu7s8VlVdUqUw2wcjMZNbZnC/vySlJrqhjefDygAa3aYZRn0dshtq8Wbu4k3ic1r0hxBdYMG1f3tAuMXRCQyVFzd97OSWe6Di+bbhBQYyk4S8XCPEADUxh36orvfVaYY68zPAknQa5kjRSCUotQVUTRgxLHJNfUaYwCmxgDLY7NkzfPdf5Jmo95Liw9q0IujvuRdVTVBukECgPqRuyA74g0AJdbF4IMk/PHOVfSCYbuzcQREd/48MoTeaIegNG8kDB6ApIGGDbTGpoB1MNa7OZvvyyM8Lllvy2oXub/AExF12eY8b08IVq0zCs6VORyzeIZTpscTvMrOVxuiNMME31KlRoG7um1gbxfM984qMXmwGJfolyRtCQ3cB7zJ2UNi0+IwvIiDJxN8gX6dy0G1F0ljJmZwM3QMBdBN2saqtpi9dL7Us+y/wDQjfY6NOk0imQRdh3ffBc+2VqlUy8EG/Hv9sFNo13DqHQVs6q6R2OXEzvTE2a4iZUXrqwdn8sj2wpkp2YH3ghMi9KCUsCoI2Y3plTwhEphsiBwXPcof4ZwxTsjpo9tTSxXNR1roSQIW7JmMMAQUgEHDI5bwIzIlea8w4pxn4uAXILF2cOzMRtMTCm1fek50dRPFfzQQU7Q0U9nmi7M1E9AZr85L9KAi8KmkQbvsqzMnALIISo0q660HpRIFy0kBxCuWeaOonir5ozIWoIWtYyC+qO4l/WTGTgtWrXTLAoSnHqmMlpCfMkAkYYZBtkTKCFB4LDlKyl8EglFlZ0hkXkqTNe+s0lTVBiskEKSgg0IhoIUnPo6s7+xO+SC9FlNVOR1Zu55E4hxh5ERUZbYWHMRzVUzYeHjIg8kwzhg0xsv9PPyw8nswbjUcz9jDzJOvnM+vK5dTNrcwAADLyiO7D3ThaB/u/2LRuHVwphEH/T6Zx9sZJnzVt2+oMPouu8k3wjcv/49o4YRo3ZS0XOznAYrN20hxvblGOX3NNE0B6THP/Tz/XqueMB2UFrm2sTPdBn7/lHSTaa6yLhHMR9xSCaNi6/9PP44Y0iH7CHGS4+XH5+QVbNsLRAaPsfHwQlM4PRK9lbPPdsWJCRnGztnJcXA5zljAHoFiytZbZLcoxykn1OKTnRsmYv/AOXn+vV3nBvaDkdiBxdhMeMH2u5rXphF4aMvKR7+yemYHBImGpf/AE896s7EJxaAbE0XTdAEcAZ+zeg7Y43wJkmeJEeiRU5waTOzwefm+OrvPGJ6A3Jx/d1+uQzVdOcby0ce6+7TM5Jwnh8JjN/6e0bOyNm0C1wIdhOmZk+fJYOrBzSC3GM9BA8uabzocUmZY2efRjRtXGgrX2AZu2EEk2sZ0zmRwx53rVu2EACBdHlEHjh7JhmhgyZjh6eDzzliNWNauz7wyXZQVlRr7oQG5yFV0mXQQETAHSx5mchLXgTVSWHGNaVOwSZvPcsaz7TYiAPHRSaMZ+gegp8cbq6xu5crMcFYtI1ZlPJV/wDlED75rQ/fJJZhqopkj9U2E7BDfj3XLafH2Rp1du364x10e2s6WK5qOtdCSBC2Ez0MK5Dyhs7IiCuB9N1rApOfRt9YhQVG7doUc+jb6xBBT3btCpZNpQAvWFUgDWFTfQfYDwhQUxTdBuKdNtMq8bh1ctYbPjDAdF6DTINwKsyNIyxiocR8IksK3a12i2rBpeQMZiO9aRGLqbjktmrdkablKY89JqesjfGBpOGRWsq+nSMoms6Th10D3xnZOhTVfR2nLPOSVImoACik3yEFwAaBTOK4w30ntN4QrXhsnz0n+4j4xNl2hThHhsnz0n+4j4wrLtChJ4bK89J/Gj4w7LtEly07lLaQogWeSQCQDz8uoeh6UdAo0/yPIpLNXy0npTOCxKTNSpHNpCSpJBKr4KkqILC5VxiY1GzMJBEwlK3+TfKRFoQozLkpaSAQpQAIILEFTbC4ypGFagWG69MLStOlJCA6p0oDDppPqBjMU3HAIWZbOVllRhMvnZLST3uWHrjQbPUOSStaN07InAlMxKWIBEwhBqHoCaxD6Tm4hCt+GSvOyv7iPjE2XaJwgWyV52V+NHxgsu0RCpydMIEycFTJdyXcUllJcum8pq62EVuzAgYoViVpaQphzssFaQsAqA1d5wB1hQ1hGm4ZIRZdKyZiQsTEAEGiloCqUqH3QixwMQhP8NlOn7WV+NHWO+FZdohVp2mZUpN/nkBjilQUahsA5zihTc66ESsrTfKVE6zqCZ4UBdupJZQF5PkqrGgoOa7srKqXFhA+3rF0fpkA60xIASocUqDcSI1NInJczN5N6nnaclkLaYmoUB38236VRApO0WpLtD9hJI03LAS8wUCX7lTCf1CA0nRghpdN/wBxWFb7WFJIvA4ZjKN2NIdMLKkKgcJWVHSuxECEQIRAhECEQIRAhECEQISQ0IaBCGgQi7AhF2BCGgQhoEIhIQ0NCGgQlhISNDQhoEIaBCGgQhoEIaBCGgQhoEJYSEQIRAhECEQIRAhf/9k="/>
          <p:cNvSpPr txBox="1">
            <a:spLocks noChangeAspect="1" noChangeArrowheads="1"/>
          </p:cNvSpPr>
          <p:nvPr/>
        </p:nvSpPr>
        <p:spPr bwMode="auto">
          <a:xfrm>
            <a:off x="692944" y="2402680"/>
            <a:ext cx="8062912" cy="1752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0" marR="36576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AU" sz="3000" b="0" i="0" u="none" strike="noStrike" kern="1200" cap="none" spc="0" normalizeH="0" baseline="0" noProof="0" dirty="0">
              <a:ln>
                <a:solidFill>
                  <a:schemeClr val="bg2"/>
                </a:solidFill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AutoShape 2" descr="data:image/jpeg;base64,/9j/4AAQSkZJRgABAQAAAQABAAD/2wCEAAkGBxQTEhUUExQUFRQWGBkYFxcVGBcXFBgWFxcXFxYXFxYYHCggGB8lHBcWITEhJSkrLi4uFx8zODMsNygtLisBCgoKDg0OGxAQGywkHyQsLCwsLCwsLCwsLCwsLCwsLCwsLCwsLCwsLCwsLCwsLCwsLC4sLCwsLCwsLCwsLCwsLP/AABEIAMABBwMBEQACEQEDEQH/xAAcAAABBQEBAQAAAAAAAAAAAAAAAQIDBAUGBwj/xABLEAABAgMEBQYLBQcDAgcAAAABAhEAAyEEEjFBBSJRYZEGEzJScYEUFUJTYqGxwdHS8CNykqKyBxYzQ4KT4SRjwmTxFzRUc5Szw//EABoBAAMBAQEBAAAAAAAAAAAAAAABAgMEBQb/xAA7EQABAwEFBAoCAAUEAgMAAAABAAIRAxIhMUFRBBNhkRQiMnGBobHB0fBS4SMzQtLxBRViopKyJEOC/9oADAMBAAIRAxEAPwDyuPplxogQiBCIEIgQiBCIEIgQhoJvhKUQJogQiBCIEIgQiBCIEIgQiBCIEIgQiBCIEIgQiBCIEIgQiBCIEIgQiBCIEIgQiBCQw0LoU2aWzlCfwiPPtvnEp3KraVIA1UIxxYRVp+q5nVevAVCYmmAFNkK2+MVIeZxUkiUCF0BZIIpnfQPeeMO2/VVaMFSzbICo82HTkT2fGAPdF5TNom7BB0YrcIttWMb1bQ7NSDRBYtUgUG0wb++9UA7NWbNoQ3AVulT1BS9HOBzyiH1utcblRpkp83Q4BDYNmlsxEiq6MVJYZxVXxWd0VvDqosO1TfFZ3Q94dUrD9UeKzug3h1RYfqjxWd0G8OqLD9UeKzug3h1TsP1Va02BSWxPYDG7KgOK0E5qKzWUrLCKe8NCauI0SrMiMXVpFylwJFyd4rO6I3h1Wdh+qPFZ3Qbw6osP1R4rO6DeHVFh+qPFZ3cIN4dUWH6o8WHdBvDqiw/VHi07ods6pWX6ppsTZCHbOqmy/VRzLJUUFMY0a+5IPc0EFOEpOwcIJOqxtv1SGUm8KBmOUVJhUHusG9WU2UdVPRJqMnNe2C0UrdSMVBzSa0HCJtFK27VIqUlsBwhWjGKdt04plplAAsBFAmVdF7i68qlGq7EhgQtGfPWqjho4IdK5nVQUy4q7iMYIcsrTbSll2BahVmb6yiLwFsxoJV6xWYjnGaie3+ZL3QzauWwACsLe8olISNmDU7IhqolOCeyLStKaQnGEUw5XTJLdIM9NZW2mUSqlMnoYgEuWL1O0NjDCCVTi1FpJc7OIgRKLnZxECcoufTiBKUXPpxAiUXPpxAiUXOziIESi59OIESi59OIESgogRKRoEWkoRAiUjQIlRqglJRNtEMFIqsvshhxUloUSkxqHXLne29MG1ooFZHRPVOGQKmGtVrpxzxoQaQ1YYIEnFRqmbA7h8QKbawkgzUwlSXT3niHBhZILYcktSdU9m0RQ7QV0R1lnRsu1JAhaCZKjnHCWunFcBcJwWlZrAQHJhGdVbGi1JCsGUpulGcGFuDelskotMr5I/WiKcDcnKfakKvKvLcjGm7ZEjBBN6Szyy1YpouSJVqQkVhlAK0ikEA3lM+Sw2cQtJUFrAcVehzCjiIYCTis8pH0ItZykujb6oESi6NvqgRKLo+hAiUXR9CBEouj6ECJRdH0IESi6PoQIlF0fQgRKVoESkuwIlKBBCJSEQIlRLBGDcW90SZTlDE4hu+KCRKrzCQWYcf8AEK0QiAU1aI2asXqqXeLBlYkQoAgvMegIJbAq1AKd4GGYaGuhpMNIGXuo2qmrC5UnuoISm6DnepLKGR/UrheLQHBTUPX8B6J9rGqa5bN8UO0nQ7SzI1XakgQuh0dZAReC37Mo4XsIMLjaIMkK5zKusW74iFpIQZBbpGFZuQHXqSRZWC6l7o/WiGQU7SQSgFkpJu5Pie3vgaDmk5wyUyhhFJSpJAxhFMFX1hbNRgaUFaxFy06yitKTqk4scgMxsigpcdVQaKWcpGgRKVoE5Q0CUoaBEoaBEoaBEoaBEoaBEpGgRKVoE5Q0CUpDCJgSVTQXGAoZU1KwSghTM7EHHDPcYm1fF/IrR1JzRJjmEKQT/wBv8xUFZyExSD9AwXokKJaDj8fhFiVBIVaYmNWrneQnLkpISVEFklnAJBcsIpUDdjkqykgu4B7YSkEjBBFIWSJvUduGqe72xo3tLTZ+2s6NF3ogQrFntsxAZKmDuzDHvEItBxUloOK6Kx2q+hJzIr25xxubZMLncIKsS1Ol9ohEQFm10kKzJTRf3R+tECLVx+5hFqOsXF09XZSARCZcZUJXtyx3dpwHfCc4DFUxrn3NEqorS8lLuq9uTresavrh2Huwbzu/fkuhtGO0R4X/AK801XKdGUtVMNVGHH1w9xV4cz8K7DNTy/aYvlMgl+bUDuu7X2wxQqcOZ+EFlMnPkPlQ+PkdVf5fjD3VThzPwp3VPU8h8oOnkdVf5fjBuavDz+EbqnqeQ+UDTyOqv8vxg3NXhzPwjdU9TyHyjx8jqr/L8YN1U4cz8I3VPU8h8o8fI6q/y/GDdVOHM/CN1T1PIfKPHyOqv8vxg3VThzPwjdU9T5fKPHyOqv8AL8YN1U4cz8I3VPU8h8o8fI6q/wAvxg3VThzPwjdU9TyHyjx8jqr/AC/GDdVOHM/CN1T1PIfKfK02lSgkJW5IA6OffEvY9jS4xA7/AITFBhMAny+VqpUk1SXGR2jbCbJAlcbyA4gIpFKbSxuUttuIuDpL9SMDxNOwK2xIFp3AeuXLHkuyg2G2szh3Z88OazNG6Tlyglwtw7szFRzx2ADu3wjTfbLrv0t3Bjmht60kco5WYmD+lJ/5Q7NTQcz8LE0GZE8v2rsjSMpdErD7Cbp/MA/c8K0R2gR5+k+azds7v6SD94x5J9oUBtfZnGrTIkYLjqOsGCL1TWoHbFgrImU9LNRJ6Jf5u6GtARGGSpsK4wkrrkhAbODJO6VHpAanCLb2lps8W1mRou9ECFJZ5V5TQnGBKzqvsNlbtiFxLOWwjmdeZXAa8ukqeTaGDZf5hRIUNfDgFpyZhAWQWISKija6M4krduf3MLM0zpYIUoPfmZ9vpEewV2kQqbXP7Nw1+PnDvXYKEGamOnz9nuWDNmTJtVHVfOiAdgGZ7ATGpdSoXZ8z/jvgLcNc4aDkPvmpbNo4q6KVr30QniQSeAjI7TUPZAHff8epSJptxM+XytIcm5vmpY7VLJ9Sx7IneVT/AFeQ+CpNVgwb6/ISTOT0xJYolDvmfPAH1fyP/X+1I12D+n1+VB4oV1ZXGb88O1V/I8m/CnpFP8R5/KPFCurK4zfngtVfyP8A1/tR0hn4+vyl8Tq6srjN+eHNX8jyb/al0mn+Pr8pPFCurK4zfnhWqv5Hk3+1PpDPx9flL4nV1ZXGb88Oav5Hk3+1LpNP8fX5R4mV1ZXGb88E1fzPJv8AajpNP8fX5R4mV1ZXGb88E1fzPJv9qOk0/wAfX5R4mV1ZXGb88E1fzPJv9qOk0/x9flHiZXVlcZvzwTV/M8m/2o6TT/H1+U+VolQOEsZEi+7Gha8ojBx3xLg91znEjw9gEHamgGB6/K2UpYMI0hcJMpYaFk8oLFziHHSTUf8AId4HEb4zJsOtZYH2Ph6Hgu3ZX2huz3j3H33WVoywpmoBSlF5NFXjMd8QoMsBiKdqTthO3geRaPDD4+yuh9RrGA2eBx+VaVoM+bR/SpYP5iqFFUYO5ge0LLpNM4t9f2qNp0Q3WT98On8afeAN8MVXt7TZ7vg/PgtA6k/smO/5/SZKtk2SyVC8jIKqG9BQw7i22KAY/rMMH7iPm9N7JFmoJH3ArVkT0zE3kHDEHpJ7do3+zCKa8zZdj5H7ovMr7KWC028eY7/lW5ST1m1VcK0741WDZ1yKqlOMPVKcE0ikLJOb1FpEah7vbFt7S12btrLjReikgQtKxWNSVOdntjJ7gRC4a+0Mc2AtJqRmuCb0w4RKsYpukdKFCbqaKUB/SKEH7xo2wVzEJlPeG/sjzPxrrhrPq7OwsbaOJw4cfjmsqRIwJDk1SncfKVm2wYncMSrXJNin4n2HHyHfhs5zabbT/Ae5+3rZsVmS7r1lYVZgNgAoBuESyiAF59TbXPMLZlqYH/tDKkHElSKtAIqnPrCphQVVtunmkmzheFG1doVs2QAGEi9tpUJlrY0r6otYl4yTBanyhwFO9IyT5dq2iFCoVBmrIrAqDkxSgMYQTc4BQqtewRcLLe8E3wvdChLelJ4WdkEI3pR4WdkEI3pUiLUM4ITFUZqwIS0tJWgRaUM6YBQ+qCzIgpb0NMjFUJOqXClncpRI4GIbQY0yB5LSpt1SoLJ9VY8LOyNIC594UotT4iCAmKpVO22ZKhqgMcUnok7dx3isZuog9YXHX76Lppbc5l2I0WBPkKkqC0Es+OYJ8lWRcPuIfeANcH9R4v8AXiPsjkT6TXNcLbDd6cD9vXQ6Knomi8BViFJ6qsj93Z2HZFNJBsnH1HzrzXBX2cMNsC4+R+NEqpWMaziuSMFEtNPrfAcEgesoNIDUPd7YoHrLXZjDwseNV6aQw0LpwiOYrwC69Ou0hJTeoJqwlJUcBltL6qeOO54zdJ6oxP0nw9YXbstO2+TgL/14+krIsssrUVEXi+HWWcAd2Z3Bs4us6w0U2XE+QGfsON+S9WQAajsvMraFkKHvPePSfF4hjA1sBeLXrOqPJcpJKKiLAWJdC1JiWSrOn0CYWa6DgqpIoag4dEU3B4L1nIS2w6wx6OJAHsgEwm9wlUrrw1kTCVSIISDpTQmBOYVyxqyMCtjslDaHJhkLMOkqIJgCCU4S4cJWkc3BCVpIUQJ2kXYSJVqxqyhwqY6DCbbNIS0G6paUqxq+HcIzt3wASu5uy1HtDgQJ1VYEKAUCCDgRgcvbDa60uWrSdSMORdillKW5AlaRcgRKLsNEqObICgXDuGI2jZ/nIgRnUZaF2IwP37C6dm2k0nTkcQsKzTVWWfibuB9KWrNtvvEL+YyRiPUe3sV7ZDTdi0jyP3munmChIrsIwIyIi2OtCV4lYGm6ycQqa00gOCzBvUOkE6iuz3xbe0tdnP8AECxI3XrJDAgL0xWhZd1+eR0XwGynlZxybwzgvFdQbjaH3xVSZopGHPJx2Dv8r6eFaOiQptntBcxykZBTLCgoVWSMC7gZnBlcYrZ+s4uPd7n25L1aFMMpiM7/AGHvzW7yT0OChSysIKEgDbfUpBUcQQaBPdHPbtPL4xMDuH2fFPbOyGTEDzMf48FsaR0UgFRM5KlOcg5bEjWxyijWIaSBgFxt2VrqgBdiR9xXAI5SKcfZoZ8it27b0aljvyPIfC7Oi0J7Pmfld9JsctSCOeTXBwAxq761GpGLKhcA6FyVKIaXMtZpnisED/UbfJGT+m/qi7btFjuR+X3mnW3RQvi9PDsMQnM71CBrzFwQ+kJvd95pZGhZYqZyDixYNTFxepD3p0SGzNxLvvNVbRoeWH+3S+LMNpHW3QWyckujgf1Jg0Mnzye1hi33oLR0S3Q/JT2bRKMeeThsGFB1oC8xghtJs9pJO0ZKDvPQ4yp80UHnRS6g2e0oBo2X55OzAYYg9KJ3nBV0eRMp6bAjz6Py/N9NF2zoszRaP6vvNPFgQ/8AHRwT80Fs6I3TfyCSZo2Wf56OA+aFbOiN038gohouX59PAfNCLyMQrFAOwKnsmiZb/wAdHAYbelBvDGCNwAb3QuG5Xy7tpUHdgmvdBSMgniV7TBFNo4BbXJayJmSU3pgQz0LdddakRDSQ912Y9AuT/UGA2CTF3uVtytDoP85PAfNF2zovO3TT/UrZ0LKBbn0cB8/08G8OMKxszZi195pPE8rz6M9mAb04N6dEzsoGLvvNQz9CIFeeTlkMTl0odsnJRuAMXBQ+Kpfn0cBx6cFo6Jbtv5BYHK/RSUy0LStKyMWZwFHcTm34jGbSRUwx9R+vRetsbgadiZj0P79VPyXQmdI1pgQUatQKjEHEZFv6YclrnNAxv5/u/wAVlt1EOs1CYy5fr0WkrRSLv8dGeSd/pw7RjBcVhs9oKrpvRqEyZhE5KiEu1K1w6Ri2ONoXK6DGh4hy4+OpeqkVhDQvYkypNz+GpmZnyA+928Y86XTivMIp33H74rLmiR5te3iR6WyL62q55pi+yVwulmXainybyEtsDJBHtjSmS2iXZ9Y+Zhe6xo6rcoaPIL0XQkuWmzuUKKlIvneSoEDHeI5WgtaBOC4Kr2ve5xGK5Hl+ViYBI5wSrpCmKmoz3mOGOO0w2FlrrxN0T7Lt2f8Al9Sc5/a4iOtUtJEy1MGNobJjMZsmjmJ2eb7Pktf4vHzWhoW02hM5JmGcUVcLUu6aFhU4uzb4h7qMdSJkYROPDgk5rnNIfMQddF0vL2fclhUu+hRKRevF21qAvuy2xTWy4B14vu5Li2Wzac4C+6/muS0Xp9cvnL6lzCUsgKUVAKfeaBiX24Rb6N4sQNY0+4aYrrNl4ipfp3qraLbaTrKVNAObqSnuZhwhtbRmBBPgT8qpqATeByC1OS3KBcuclE0mZKWbpCi5F6gKSajGJq0w1pc26NMD4e6kgVeq+9dpyy00iTZ0GTLIWSAFKAYFi5oa9EY5xk0OL7JON/3mueiykRMYXXrzdNttEwk86ulTr3EgYbQkdkbObRZ2gOUn3K6Wlxw+Al+386f7yfniLdH8f+p+E5fr/wBh8pEaSnylfxFuMlG8nbgXBEaCnScJaB3i4+V6Ti7B1/fevTuTNrkT7K6pSucON1mvOxqS+XBoyl4dE4ffvFedXo0mXBpvv8/1yXN8udOpRNEqzpuFKReUQHG4DDe+NYqm1z5tG71+4RzXTSo0mgPDb4zyXIotE+ZgqavaxWfZFuFFmIA5BdINR2ElW7JabXKIUnnqZKClJ7waRBOznMTwIBTs1CLwSOIuVfTekTaJqppSElQDgYOBWNaTLDYJlQ4g4CF2fIeZKEgc4hSlOCClmAvqd6xkA7eOg/YC4tvcwBloEmPdQ8tOUaUTbllTzeqLxUASNgAFAc+EDGuf2jcNM/HHgtqNOkAHht51y8MFyqZ1oWL3OLY4EzLo7nUBwgduGGCBPdPOAV1DeESDd3wlHhIwmKP3ZoJ4JU5hW6BxHNvyE/4mvn+1qcnOUy0zBLn/AGktZCST00k0BvYnGrxT6dgWmZZZcsuHmsH021RZcL9c16EbRZTc+ymOnGiKuA+de+AB+oXjl9IEAtMjuVPlQJE2zTwiUtJuFSSQnyK5HbsiHBwgk4Eef6XbsdSmapAabwfL9rjOQNoQlcwTAVJYFhjS9l3xdWbYjQj0XRXs7klwwIPsu+8LsgUVczNunVa6jGtWdgMeMTZfZxC80VaNsmyfJZun5tnNjmpTKmBV0qSWSwqLt4u8aMD94DKvZ3U7gARevNo7V6KSBC+lV2fHVTxj562VruxosyfZ6nUTx9FUUHmcVDqbYwXiNuP+sU/nR7RHqR/8U9x91bf5g8PZe1aMQrm0C6lubl55umPMc71WYbfhkqWn9EImy765abyACC9QaGIc82SOBW1JsVBGq8CRlHtFZ5r3LR3JKyrkJmLlAqUlSyok4v8A59UeK15DQOAW9Qdc96tWXQGjkqSUy5d4ENrHGHvTqEt27QrF/bOhrNKYADnNr5GN9lM1PA+yVkBhjgvNeSlg560JQMTg+AJUlL914ntAjp2p0MjUx5E+0JUheToF64eQUgJIF4rqCore9qgkKGYPvjzrWX0dysOIMrzv9y50ubSXON1T0Skg3SM73ZHU7aXOaRAvGp+E2tYHAyV1HLzSaJFnky1oJmkUAUUkYEuRlu3xnSpmq6MhrepEM63ovPpOmJhVqy0qOIB51fexWY6ejU2Xkx/4j2S3jn3RP/l8rRkactAU6rKhQzHNLHAxJFLKp5t/Sdg/h6rG03bhOmlYliWGAuDJo6KLLDYmc1nUdJwXpX7ISeZXQGuZ3mOHaDFQ+CotBY3xXBct1Pbp/wB4fpTHZs38sePqVNQQfAegXXfs95Ny7RIC5ibyQ+q7C9eUCo7SwA7o46ziKrvuQ+VZ7AH3ErsJXIeyH+SBvCy8ZGoVIXkfLiwJkWyZLTgGxqcGqczSPQ2UzT8SnWxB4LvP2USns6qA9pbylxy13EVHfcgk9gc1sjL3K875Vl7ZP++3AAR2bP8Ayx4+pRVEOju9FNo3SU6WkXbOhdGClS1qoH2FuAjJzKQcZfHiPcKxaIHVnn7FXZmn7ScbLK/srHZ5UQWUSI3nm34QA4GQz/2+Vz4sU16S17tVXwjp39KO0OYUbupPZPJe+6El3pEtV1JdOL4x5bXmAlVpttm7NR8qkBNinkhI+zVgd0U1xLgOI9U6TAHTGvovKv2Zoe1YPqtXj7o69rMBv3JOmJa6eHqvX5lnN3oJx29scVs6rPdtnBZnLCS1ktOqkfYrzr0TG1BxNVveECmBkvE49pQkMCF9BTFF6KV+JXxjxCoCo25JY66k0e9eNHBD1LQ244JPEtN8LxjSqiJ6zmFP30MenQANIA8VsSQZ7vQL1nQ0wrkJWlSmKEtrKwCknbSkeZMCDiPUYrN7IeY9TngoNIc5zvNmcbt0kpd6pcgd7D6MVANMw2+9c8ubtDZfdIXi8yWUqKTQpJB3EFjHoBwcJGBXaQQYK7yX+0RrOJYQsKAah1S7uHJoK7I4uiuF10fcv2rJaTak6x9+FxmjyVWhCvKvhRIyY3lHuAJjoqmzSI4R7BDJdUB4r0b9p0xSrFIK3clJL7btY5dn/meB9kDsu8FyP7Py1sSd3/NEb7Vg3v8AYpN7Lu73C9Xt9tKVIaYpF5VQ76pzqaMAOMczGzkuSs+yBfCvpUXoo4dZXlF9uxoiL8FplivLP2qA89LUXIKVM7nMbdzR07Kb3eHut/8A6x4+ywuTtrkJdNovhOOq7EszKatMu0xdakXODgJ+5e6YPViY+8Ftrt2jGohR/uP6xGe7qaenypsH8h5/C5rTcwKmXkpUlKgLt7pFIoFHg3dG9Boa0iczhlwVVDMTpzXbfs+JFmmELKGcuC1XLUzjnqfzTdosNpndiDGK5PlZJULQVKrfSlT7wLp76esR0UTcW6E+d6bCXU2unIcxcrvJflcqyoKClSk5XVFLOXwGNSeMTUoy4uEX6qyA6LRN2i3v/Ephqy5j71n5jGfR3nT74JBjBmfviuI01bJk6cqbMBClsqr9FtVnxpnnHRSDQ2GmfnNU+Zv+heh/szSTZyxI7CR5a9hjjq/zHfcgprCWt7vcrjuXFiVLta3wWxB7gDXbn3iOjZnAts6e94+8FbrwDw9FLoO32S5dtKVXhQKF66QMKJz7oh9JwcS0SD3e8IJLogx94K7abfo4JJSlalZAFfvaJ3VQ4CO+PYlAEHrO5T+lgSLdeUEiVLqQP5mZ+/GjqTWtLi43d3wgEuuA9flei2O1zbiebmqCG1RTDKKaxhaCRevBrVawqOAddPBU+VulJqbItK1k3xdrm6vlvcIk02WgAM55X+sLt2F9UklxuA8z+pXP8hHSorSWLmv3Ul/1iFVAdUg5D1/wuraKhp0rsSfT/K7W0W6cU0mqFfjvh7pkYLy3V6pdc5ZXKO1TuYmAzVEFLEbQSxEa02MDxAT2erVLwHOkLgI616qRWENC9ElrlsNU4DbsjlJdK8GwzVCzL6v1jEmUwxmq4jTB+3mfe9wjXZ/5Y+5r33Y8vQLoOSdtSZa5a6lKab0laSOBcd6YyeLNTg71i/55rj2ykHMt6CDzuPtyWypUpywLd8DS4YrzX06Rww8Vg6U0KlaipKQe8pV2PgW3h98Ylj2nqHwxC9SjtjC0B98ZrMGgD5tdP9xPyQy6tw5ftbDatnOvP9LV0boIJZSwEJJFEuVKYvVRycYBogMc50vMxy+96irtbbEMunmtfTFiTOlFCUuaKD0FN47fXDcDcW3FYbNUFMm1gVh6K0XzcwKKEgeVrE0cFuIHCGG1CRaOC1rbXRdTLQMV0S+bGALbfcY1k4Lyt0zHJMvS+rWKJcpFOmqelbKiahm3spyN2bg7xtjJ7CbxcV2bNtAomMQcVzq9A/7Z7pg96DCG+1HL9ru6ZQ+n9Ik6Dr/D/GtxwSE+2Ed8bpjuHzKZ2yg0SPX4hXrboYKu0CyAxJJTmSwAowekIUns7BWbf9Qpu7fgr+hbIJYIUkeiASd5JJjSm17SScSuTbK1OsRGSfpewompoA+xTtxBcHs73gexxNoXFGybQ2hLcQVz8zQP+2rumD3pMT/GGY5ftd3TNnP+f0nSNBF/4bb1qvD8IAfvcQiKzsTHcI9yg7bQbh6z8K7b9DBRSWvkBiSogkuScN5MApPZcwwFDP8AUKZ/mXrQ0LZRLSQtI3AElg5NSTWpMXTa9sk4lce2VqdciMApNJWOXMSwDHYQ6T2jLtDGB9MuM4HVLZto3EgYHJc/N0D/ALf4VkDgoH2xMVhn5fELvG3UDiPP/KjGgf8AbV/cHyQfxuHL9p9M2f6f0r1g0KAdYBCc2dSyMxeOA7AO+FunuPXM+n3vlZ1NvZBDLl0STLAa6WHb8Y6AXBeQWUyZK5HlfpDnFplJwRiPSOXcPWoiM2XkvPh3a+PoAvcoUt1TDM8fgeHqStbk/IShBvAlhd76lf5iR2ARnSJNp+vpl5Lm/wBQLXOaw5eq1FLl3cD698alzoXAKdO0qfKBaOZWyS7D2jfGjS62FpstNgeIXFx0L10hhoXaWa2sALqcOqI5bIK8PeOBy5K14RToo/CILATFV05clxulz9tM7fcIvZ/5Y+5r3X48vRNsxmSyJgSoNmUm6QcQdxED3U39S0J7xMp2XASRd3XQuys+k0zhfARXEMHBbA7/AGxztEdU4j7I+3YLztoY5jpusnAx5H7xUxnv5Kd2qIqyFzF7hkOSkQkFJIDZEB2wcEbP8QjcYVg2hK0ZqJYAFxLpZy6jXPDtjMX3rcwBFyimT0hSQAlmOROJG0Qw26+VBfDhELOVNqRdR+EfQjSAsC505ck4o6JA6WWQLsfrfDAGaC510ZomEAkJSGFKhzTt90INnFNzrNwTTO9FP4RAWhSHujAckvO+ik9zesVh2QErbicByQmSL4FWNd7EXj35d0IYSqMl0I53YlI7n9ZirKm2dPJHO+in8IgshK27QckomjNKW3Bj3EQWdEw85hMmIYkbCRwhiCkS4GE1oICUlDQQES5I0EBEuStBASlyGggJy5I0EBEuQ0EBEuWXprSglJYVWeiP+R3bNp3PGbusbI8T7d/p3wvQ2Sgbqj8Mhrx7vXuWBoeyKWoLqVEm7nXyln7u3rNsMRVNo7pvj3aePp3hd5fu2moccvnw9V1smSEpujABo0gCV4jnucQUqhq/W+AgQgE2lT09LBlKfJiO1298aMuctNmc60FykdC9NIYELpUmkc68Ii9Tom0igowKzpdnC7TMc3WIYs7ElIftZ2ORaOKu9zdnAbnM915+8F9TSaC8k5R7KTSEtMsomIUFpUQCAkCYysClY1noeka745qUvljmwRxuuxuw5C7gtakNgtM+vPHnjxVO2PZ555sioBLdEviG2OHGx6NHoUAKtPrYjA58+6465rlqC+CBBxGX3MLXsOmELoTdVsUaHsVgfUe2BwcztCRqPcYjwkdy4H7LnT5HHwOB9Vt2Y6p23nbAtdMSCCZCxLXNBDhHktW0DA56tLwfDMxAAWrifpVO1jWDjLaDmNkW0CFi8mVRWY0CwJUGk7dzKJa2KmJwbrFjXfTvG2MyXF9kRfr9+36Lt2eiyoy0SbtESLWJiQtOCq7947QXEUCcDiPvnisa1Ldu4G8feCkEWAsC5IT9e+Fingraekn7g/8AricvuqqesO72VaLWcpYESkMCUqW1dNX3j7YTcFbz1io3hqZRAiUQIlECJRAiUxc0AEkhhich2nAd8S5wbitKdJ9TsCfuuCwdKcokh0y2UdvkD5vZ2wus/gPP9evcu+lsjWXvvOmX79O9Y1nsypir8y8b1QPKWd2xPpcHjN9Sz/Dp4+Q/fDmuwwBbqf5/S7TRVgMsOWvKQcMAkUugZCGxgaF5leu6qZyhO2xpquXRNV0frfCOCodpVdOH7JfZ7xGje0Fez9oLkY6F6aQw0LqOaDDXTgOv8sc5C8YtE4jz+E26Osn83ywkrA1WXapipc0zBVJatWNA4fIghxnQGM2NbUp7s4gn3jvBB9QvcDpAfkQPvfIU0zS0soa6b1KgAHV6NbzBtoTsYBg2A2Gpmbu8nHG6Jv4u91tvmzPtBuwvn2WVOnXiSW7sAAGAG4BhHosYGNshc5dJTHi4SU8i3LRRKyBsd0/hNPVGbqLHGSL9cDzF6q1dGWmI5K4NPzs1JPaB7miOjNyJ5/KkhhxaOSd+8M7ajh/mF0Yan74JWaf4j74pvj6b6HD/ADD6PxP3wRYp/iPvimWjTMxabqrhDEYbcc4XRhIMm6/7cqaWt7IAyVrk1aGUUEsk1c4BTgZbf+I2GIrw17XZm7wx8vfuWdanvKR4X/rx9l0pljrp/N8sTa4LzRTjP7yQZQHlp/N8sBdZElNtK24NBXJ2vlPM5xVy7dFEuC90C65rmPbCbSJHWJn7wXqinSbg0GM1B+8k70OH+YrdHU/fBG7p/gEfvJO9Dh/mDdHU/fBG7p/gEfvJO9DgfjBujqfvgjd0/wAAlVymnEubjncfjC3XE/fBBp0/wCT95J3ocD8Ye6/5H74I3dP8Aj95J3ocD8YW6/5H74I3dP8AAI/eSd6HA/GHuv8Akfvgjd0/wCP3knehwPxg3X/I/fBG7p/gEnjq0Lolv6UA+0GJLWt7Tjzj4VNptnqsHKflQTpM5ZHOqI/9xRfuRVXARAq0m9i/uHvhzK1LXf1GO/4/Sv2HQ71CX9JYZPcjPvpuiZqVLsBwx5/HNYVK9OmLrz9y+eS6STYES7xqpealNX4RbGhgELz61Q1SZKuJusMTqnuOUXesYb5Krtg1SjBNV0frfCOCYHWVPT38JXd+oRqzthabMOsFysdC9JJAhbolpYUGG/4xnJXl7505clZlszgCiXbJwoJFPXEFOJ63BVJtauUnajVPfdjJ9Fru0JVU9oqU+yYU1ksRUFPMm0u+WrylAHPfGR2amP6RyC6GbbWM3+ZTJ9mUFEX5o3XyW9cA2anGA5BQ7b64MSlkWcksZk3A+WrYTthHZ6eg5BDdurExPqpPBdkyZgD01YkPtg6PT0HIJnb64z9VKqwqAGurHzh+MHR6enkE+n19fP8Aaktejbn8yZiw+0UcADt3+qEKFM5DkE37bWGfmVRMk+cmfjPxiuj0tByCx/3Cvqm2xBTLcLUSp0suYAG8oso1oW7zEWKbKgMXC/DlgPFd2z7RUqNNp1+ETzN/JQ6PlszMWqTQgrIyIxCRTtKtsag7x5ee4d379IXPtlWy0U2nifvBafhCtsarzCTqg2lW0jeKGAgEQQm1zmmQVTMg+cm/jV8Yx6PT/Ecguvp9fVHMHzk38avjB0el+I5BPp9fVHMHzk38avjB0el+I5BHT6+qOYPnJv41fGDo9L8RyCOn19UcwfOTfxq+MHR6X4jkEun19UcwfOTfxq+MHR6X4jkEdPr6oEg+cm/jV8YOj0/xHII/3Cvr6qRFmOr9pNqW6at2/fC6PT/EcgqH+oVtfVJ4OWP2k3EeWrfvg6PT/Ecgj/cK2vqnGyByCpag2BWTl2wxQYMAkdurHNS2WUlBRdQnL9RjSyFga9QxJVhNrN3LH3CKAvWVowtGcelh9d8ZHALrAvP3MJtonqSlLBPRPDPOKABWb3OAEaLJ8JNcIpYybk1VpU2X08LJMEyoNKTiUKB3e2NGdpa7MTbCwY6F6iSBC3JSnYF00xIDeok+qMyF5ZY38h5qcTUjVcs1122kKdtjxEFORhwTObT1xwV8IcnRKy3VWpE1KETCDeYJUWBAZK00rteJcMFTABIHD1SWqRMvKN1Sh1iU4M+RyHsjEVmTYkTpKt+y1CLeWsFLJs0wF+aVmB0cWO/6aIdtNH8hzTZsVabmnMYHFOMhZFZagwAL3Wo4fHdFCow4EFSaDxiCNbjxHsVZNgWw+yDD0w7b9aM216ZwIxjHNbO2N4uIi6cDhrgnW2RMJ/hEOXDKBxoHru9sJm0UnC5wMcdP8p1dkqAwWxPA5/4VDwGb5pW3yfjFdJo42hpiMVl0GvMWTrgcE2bZllKRzSiwJc3cy1K9gi7bJiRz4T6XqN1UDRE8jrHrckTZZgwlKo48nEVIxh72mBiNccjgVPRqjjgcYwOIxCcbJN80r1ZY5xI2mkcHDmqOxVhi08j8JDZprPzampV051GcPf0y6wHCdJvuSOyVQy3BjWDmjwWb5pWWzPDOAV6RnrC7iMsUHY6oiWm+MjnhklFkmn+Ur8udRnCdtFJokuHMdybdirOMBp5HvTeYmebVnsyxzit6yYkZZ64c8ln0d8TBzyOWPLNKLNNw5pVKHD47jwhGtTAkuF9+KobJUJIAMi7ApRZJvmlYPlhxiTtNIYuGMYjFUNhrHBpwnA4IFlm+aVg+WDO+OyGdopjFw0xGMx6pN2Oq7Bp1wOET6I8Em+aXTs+O6DpFK42hfxCY2Ktf1TdwOXgnypExknm1dLanO62cW6o1pgnjjpipZs7nCRroc8EeDTLqjzSmfdtI27YkVqZIAI58J9EzstQNJg8jkYPIqTwSa5+yVVNKp2AbdtIz6XQF1oc1r0CvjZN40KjlyZjo+zVlmnrnfGxeBcVgKLjeMuB1Soss0p/hKxfFODY4xDtopMPWcBljnp3rRuxVXjqgnPA4a9yvz1kPelqALB3ScSwwiRUa/smYW7qDmdoRP6RabPeSKmiT3HIYRqHLmfTtLL8GVXVMOQsbDrrkirMpuifp4V0JhjpwVbSsspQXDPQdv0I1YOtctdnY62LliR0L0khgQt+YgBL3kmlAHc9lIyngvL3d5vCQStqkfm+EKUWRqjmh10/m+EEos8QpkSfs5oCkuZe/ro3RLj98FbABfP2Qrht+ATLVdAKQ92qTiDV8SavHGdmNpzpxIPcR4xlp4ruG0tstZAgAjvBxGE+M+Csp0iqhMtRIeupm5wvbTGHQWgFoJgxrN0Zzw0nit+mkw4gE39185RxzMKaXbFMRza2xxSdpzX2xTNmDHh05RpoNYy0nioftJews1M4zmTpOescFaRpJQA+ym4jqfO+2MDsAOLsJjhhx4d2gC6Bt5F4GMTxx4ce/UlNmW1ThpUyjGtx3GHl/Txq7ZrV868nEE+mPksW7TZywDY72ggZccPNQm1rx5pbP6FCCCHF/d3tuiOhwIDvKbiCDnxuGAMnNWdsm9zRjrF4IIy4X6iBkm+Gq82vLqDAAdbcMYOgtvg49+pOo1i6PUIG3OukC74A01E3z5ApiLaou0tdSp+jidVQ6Uau2VpIOlmP/AMmfPNYt2hzQ4H+q0Tj/AFCNMsQpfCVu/MLq7USekSaG9tJjnGzsDbBqXDEXDAAX33XAd2M5Lo6Q6bYp33wbzc4k3Xak8DhGaiXOWXeVMej0Q+qm7XWpHTTYylDg67rRfjadaxm/3XLVc+rLSL+qTcf6W2cIu14J6bSvKTMJ/pJcMes9Nm/GMHbOwAy+B5QZGufC664LpbtDyQLExGsyIOmA4yb73JRPWQRzMwggdXAABxrboW5pMdba8AgnGMZJvvF98aoFao9hY5hIIGuEAXdU3GJ0xQu2TDjKXWvkjrVGt6R4Qm7HSA6rsLv/AFib7iIyg3pu2yo49ZuN8YflMXXgznIuQi0zXJEmbrEEsEsWelFYV9kOpQoFrWucOqCBJGJi/HKClSr1w5z2tPWIJgHATdhxSeFr80uu5OJb0qYCGdlY4SX4egnG+/EzkcIQNre03MxN+OJjC67C7MYpfCZgoZMzYAbuSQnrbKwhs9I9drxjJN35Tr4J9IqgWXtJugTM9mzp495Qq1LbWkrZ8wnGpaqsnNOzCBmyskbt98ZRhdJxzgX4d6H7U+DvWXScZxvgYZThj3J8m0rSEjmplTRwjdgbz5+yKrUKVZ5fa778tMbsPNTQr1aLAyz3XHHlfjchVqWpJHNTPJFAnbj0saeuJZstGnUDi4SCYnS+7HiqftNarTLIuIEwDwvw4ITPWFFpUxwkBmS9CFORf2xVWkx7SS8WSSZuzbZiZhRSe5j4DZcGgRfk63MRrCaieRdaVMYsPJ6xIrf2xu5jjEuFoX4cIwnjqsWuY2YHVMDHjOMcNEky1KILy11cYIpeA9Ls4xjS2VlMyHZg95aSTnxv0ha1dpdUBDhkR3BwAGXC7WVDpCcS7oWmqam63S3K7o1oUxTbZBkZfZ+BwWe0P3jrREGL+fcPUnirUh7tEubuzEVc90dC5Aq0qXeC69FJVhjUD3wEpAShCQZSzmClj23nhHJUBj4LJ5SNzePlBu1j7njoo9rwTo4rm46V0pIELckyiWYEm6O4MIzNy814JcQEokqJIYuMd3bshSoDSTCd4MrZ7IVoKt27RT2azKuzKeQNnnEQi4XKhTdB+5hXpkpZWSpLHMUpQREiFrZcTeFZlSFbIgkK7JV6zWY1pGZKsNVzxctsDQ031iLYVWCnLsKgQSC5HvEFpBYq/MMC+dG7wX9Xrh2krKj5mHKmyq9jk0V9+Z+tUEpuarSgS5KRXJx8ntBwjzmbG5rQLV+sH59IjEL0nba1zibJg5SPj1nTBNEo4XXwoTswZgOAA7o0qUoY3rBsTJyvInEnzlY060vd1S6Y4G7Dsj0hKZai4uvtH4a1SWwGR7Yy3TQQ62Loj/txv7X6W29cZbuzfj39XC67s5803mDml8RxDbOzFzvwjRtJoN7hiDyJOZ/V2GKzdVe4XNOBHiQBkB8344IEpQLtWp7XoSWA4lztJgZSaWODXAzERlBkZnlhoEn1XCo1xYbpmeIg5DnjqUpQaaozbHApCcxsG2sSygOtLwcJ7w4uM33Y+Cp1cy2GEYxxBaGiLr8EipSiGIpTLIC7sr3xpSZTp1C60MxE5udaAxu7s8VlVdUqUw2wcjMZNbZnC/vySlJrqhjefDygAa3aYZRn0dshtq8Wbu4k3ic1r0hxBdYMG1f3tAuMXRCQyVFzd97OSWe6Di+bbhBQYyk4S8XCPEADUxh36orvfVaYY68zPAknQa5kjRSCUotQVUTRgxLHJNfUaYwCmxgDLY7NkzfPdf5Jmo95Liw9q0IujvuRdVTVBukECgPqRuyA74g0AJdbF4IMk/PHOVfSCYbuzcQREd/48MoTeaIegNG8kDB6ApIGGDbTGpoB1MNa7OZvvyyM8Lllvy2oXub/AExF12eY8b08IVq0zCs6VORyzeIZTpscTvMrOVxuiNMME31KlRoG7um1gbxfM984qMXmwGJfolyRtCQ3cB7zJ2UNi0+IwvIiDJxN8gX6dy0G1F0ljJmZwM3QMBdBN2saqtpi9dL7Us+y/wDQjfY6NOk0imQRdh3ffBc+2VqlUy8EG/Hv9sFNo13DqHQVs6q6R2OXEzvTE2a4iZUXrqwdn8sj2wpkp2YH3ghMi9KCUsCoI2Y3plTwhEphsiBwXPcof4ZwxTsjpo9tTSxXNR1roSQIW7JmMMAQUgEHDI5bwIzIlea8w4pxn4uAXILF2cOzMRtMTCm1fek50dRPFfzQQU7Q0U9nmi7M1E9AZr85L9KAi8KmkQbvsqzMnALIISo0q660HpRIFy0kBxCuWeaOonir5ozIWoIWtYyC+qO4l/WTGTgtWrXTLAoSnHqmMlpCfMkAkYYZBtkTKCFB4LDlKyl8EglFlZ0hkXkqTNe+s0lTVBiskEKSgg0IhoIUnPo6s7+xO+SC9FlNVOR1Zu55E4hxh5ERUZbYWHMRzVUzYeHjIg8kwzhg0xsv9PPyw8nswbjUcz9jDzJOvnM+vK5dTNrcwAADLyiO7D3ThaB/u/2LRuHVwphEH/T6Zx9sZJnzVt2+oMPouu8k3wjcv/49o4YRo3ZS0XOznAYrN20hxvblGOX3NNE0B6THP/Tz/XqueMB2UFrm2sTPdBn7/lHSTaa6yLhHMR9xSCaNi6/9PP44Y0iH7CHGS4+XH5+QVbNsLRAaPsfHwQlM4PRK9lbPPdsWJCRnGztnJcXA5zljAHoFiytZbZLcoxykn1OKTnRsmYv/AOXn+vV3nBvaDkdiBxdhMeMH2u5rXphF4aMvKR7+yemYHBImGpf/AE896s7EJxaAbE0XTdAEcAZ+zeg7Y43wJkmeJEeiRU5waTOzwefm+OrvPGJ6A3Jx/d1+uQzVdOcby0ce6+7TM5Jwnh8JjN/6e0bOyNm0C1wIdhOmZk+fJYOrBzSC3GM9BA8uabzocUmZY2efRjRtXGgrX2AZu2EEk2sZ0zmRwx53rVu2EACBdHlEHjh7JhmhgyZjh6eDzzliNWNauz7wyXZQVlRr7oQG5yFV0mXQQETAHSx5mchLXgTVSWHGNaVOwSZvPcsaz7TYiAPHRSaMZ+gegp8cbq6xu5crMcFYtI1ZlPJV/wDlED75rQ/fJJZhqopkj9U2E7BDfj3XLafH2Rp1du364x10e2s6WK5qOtdCSBC2Ez0MK5Dyhs7IiCuB9N1rApOfRt9YhQVG7doUc+jb6xBBT3btCpZNpQAvWFUgDWFTfQfYDwhQUxTdBuKdNtMq8bh1ctYbPjDAdF6DTINwKsyNIyxiocR8IksK3a12i2rBpeQMZiO9aRGLqbjktmrdkablKY89JqesjfGBpOGRWsq+nSMoms6Th10D3xnZOhTVfR2nLPOSVImoACik3yEFwAaBTOK4w30ntN4QrXhsnz0n+4j4xNl2hThHhsnz0n+4j4wrLtChJ4bK89J/Gj4w7LtEly07lLaQogWeSQCQDz8uoeh6UdAo0/yPIpLNXy0npTOCxKTNSpHNpCSpJBKr4KkqILC5VxiY1GzMJBEwlK3+TfKRFoQozLkpaSAQpQAIILEFTbC4ypGFagWG69MLStOlJCA6p0oDDppPqBjMU3HAIWZbOVllRhMvnZLST3uWHrjQbPUOSStaN07InAlMxKWIBEwhBqHoCaxD6Tm4hCt+GSvOyv7iPjE2XaJwgWyV52V+NHxgsu0RCpydMIEycFTJdyXcUllJcum8pq62EVuzAgYoViVpaQphzssFaQsAqA1d5wB1hQ1hGm4ZIRZdKyZiQsTEAEGiloCqUqH3QixwMQhP8NlOn7WV+NHWO+FZdohVp2mZUpN/nkBjilQUahsA5zihTc66ESsrTfKVE6zqCZ4UBdupJZQF5PkqrGgoOa7srKqXFhA+3rF0fpkA60xIASocUqDcSI1NInJczN5N6nnaclkLaYmoUB38236VRApO0WpLtD9hJI03LAS8wUCX7lTCf1CA0nRghpdN/wBxWFb7WFJIvA4ZjKN2NIdMLKkKgcJWVHSuxECEQIRAhECEQIRAhECEQISQ0IaBCGgQi7AhF2BCGgQhoEIhIQ0NCGgQlhISNDQhoEIaBCGgQhoEIaBCGgQhoEJYSEQIRAhECEQIRAhf/9k="/>
          <p:cNvSpPr txBox="1">
            <a:spLocks noChangeAspect="1" noChangeArrowheads="1"/>
          </p:cNvSpPr>
          <p:nvPr/>
        </p:nvSpPr>
        <p:spPr bwMode="auto">
          <a:xfrm>
            <a:off x="845344" y="2555080"/>
            <a:ext cx="8062912" cy="1752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0" marR="36576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AU" sz="3000" b="0" i="0" u="none" strike="noStrike" kern="1200" cap="none" spc="0" normalizeH="0" baseline="0" noProof="0" dirty="0">
              <a:ln>
                <a:solidFill>
                  <a:schemeClr val="bg2"/>
                </a:solidFill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8920" name="Picture 8" descr="http://t3.gstatic.com/images?q=tbn:ANd9GcSaoGdxeZZNExPkXD7cRVt6iWHb76NyXr1gO17f2NGEZWGXbv0gk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772816"/>
            <a:ext cx="3400657" cy="2664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A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Customs and Quarantine Officials</a:t>
            </a:r>
            <a:endParaRPr lang="en-AU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The Purpose of Customs and Quarantine Officials is to protect Australia's borders from illegal substances, counterfeit(fake) goods, weapons/firearms, insects (prohibited imports) and another things that may effect our way of life.</a:t>
            </a:r>
          </a:p>
          <a:p>
            <a:r>
              <a:rPr lang="en-AU" dirty="0" smtClean="0"/>
              <a:t>They also collect taxes on imported goods.      </a:t>
            </a:r>
          </a:p>
          <a:p>
            <a:pPr>
              <a:buNone/>
            </a:pPr>
            <a:r>
              <a:rPr lang="en-AU" dirty="0" smtClean="0"/>
              <a:t> </a:t>
            </a:r>
            <a:endParaRPr lang="en-A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A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Negative impact on Countries</a:t>
            </a:r>
            <a:endParaRPr lang="en-AU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One Negative impact on countries is diseases</a:t>
            </a:r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r>
              <a:rPr lang="en-AU" dirty="0" smtClean="0"/>
              <a:t>A new Disease in a country most likely came from trading with another country</a:t>
            </a:r>
            <a:endParaRPr lang="en-A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A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Live Animal Trading  </a:t>
            </a:r>
            <a:endParaRPr lang="en-AU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 am against live animal trading, </a:t>
            </a:r>
            <a:r>
              <a:rPr lang="en-AU" dirty="0" smtClean="0"/>
              <a:t>This is</a:t>
            </a:r>
            <a:r>
              <a:rPr lang="en-AU" dirty="0" smtClean="0"/>
              <a:t> </a:t>
            </a:r>
            <a:r>
              <a:rPr lang="en-AU" dirty="0" smtClean="0"/>
              <a:t>why:</a:t>
            </a:r>
          </a:p>
          <a:p>
            <a:endParaRPr lang="en-AU" dirty="0" smtClean="0"/>
          </a:p>
          <a:p>
            <a:r>
              <a:rPr lang="en-AU" dirty="0" smtClean="0"/>
              <a:t>Lack of control over shipment once imported</a:t>
            </a:r>
          </a:p>
          <a:p>
            <a:r>
              <a:rPr lang="en-AU" dirty="0" smtClean="0"/>
              <a:t>Diseases</a:t>
            </a:r>
          </a:p>
          <a:p>
            <a:r>
              <a:rPr lang="en-AU" dirty="0" smtClean="0"/>
              <a:t>Poor Transport</a:t>
            </a:r>
          </a:p>
          <a:p>
            <a:endParaRPr lang="en-AU" dirty="0" smtClean="0"/>
          </a:p>
          <a:p>
            <a:endParaRPr lang="en-AU" dirty="0" smtClean="0"/>
          </a:p>
          <a:p>
            <a:endParaRPr lang="en-AU" dirty="0"/>
          </a:p>
        </p:txBody>
      </p:sp>
      <p:pic>
        <p:nvPicPr>
          <p:cNvPr id="27650" name="Picture 2" descr="http://www.animalliberationfront.com/ALFront/Indonesia/indonesia_animal_trad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4005064"/>
            <a:ext cx="4076700" cy="25622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A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Australia's Exported Goods</a:t>
            </a:r>
            <a:endParaRPr lang="en-AU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Sheep wool</a:t>
            </a:r>
          </a:p>
          <a:p>
            <a:r>
              <a:rPr lang="en-AU" dirty="0" smtClean="0"/>
              <a:t>Footwear</a:t>
            </a:r>
          </a:p>
          <a:p>
            <a:r>
              <a:rPr lang="en-AU" dirty="0" smtClean="0"/>
              <a:t>Clothes</a:t>
            </a:r>
          </a:p>
          <a:p>
            <a:r>
              <a:rPr lang="en-AU" dirty="0" smtClean="0"/>
              <a:t>Art work</a:t>
            </a:r>
          </a:p>
          <a:p>
            <a:r>
              <a:rPr lang="en-AU" dirty="0" smtClean="0"/>
              <a:t>Musical equipment</a:t>
            </a:r>
          </a:p>
          <a:p>
            <a:r>
              <a:rPr lang="en-AU" dirty="0" smtClean="0"/>
              <a:t>Pearls and stones  </a:t>
            </a:r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5962674"/>
          </a:xfrm>
        </p:spPr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A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The End</a:t>
            </a:r>
            <a:endParaRPr lang="en-AU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A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Why countries get involved in trade</a:t>
            </a:r>
            <a:endParaRPr lang="en-AU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 Countries get involved in trade because it provides access to other countries money which creates economic stability.</a:t>
            </a:r>
          </a:p>
          <a:p>
            <a:pPr>
              <a:buNone/>
            </a:pPr>
            <a:endParaRPr lang="en-AU" dirty="0"/>
          </a:p>
          <a:p>
            <a:pPr>
              <a:buNone/>
            </a:pPr>
            <a:r>
              <a:rPr lang="en-AU" dirty="0" smtClean="0"/>
              <a:t>They also get involved because it provides employment for that </a:t>
            </a:r>
            <a:r>
              <a:rPr lang="en-AU" dirty="0" smtClean="0"/>
              <a:t>country</a:t>
            </a:r>
            <a:r>
              <a:rPr lang="en-AU" dirty="0" smtClean="0"/>
              <a:t>.  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A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Three Examples of trade</a:t>
            </a:r>
            <a:endParaRPr lang="en-AU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Shopping is an example of trade which is probably happening right now, one person gives money exchanged for an item.</a:t>
            </a:r>
          </a:p>
          <a:p>
            <a:pPr>
              <a:buNone/>
            </a:pPr>
            <a:r>
              <a:rPr lang="en-AU" dirty="0" smtClean="0"/>
              <a:t>Computer swap meets is another</a:t>
            </a:r>
            <a:r>
              <a:rPr lang="en-AU" dirty="0" smtClean="0"/>
              <a:t>, also </a:t>
            </a:r>
            <a:r>
              <a:rPr lang="en-AU" dirty="0" smtClean="0"/>
              <a:t>even car servicing.       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A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Barter System</a:t>
            </a:r>
            <a:endParaRPr lang="en-AU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The Barter system is a form of trading.</a:t>
            </a:r>
          </a:p>
          <a:p>
            <a:pPr>
              <a:buNone/>
            </a:pPr>
            <a:endParaRPr lang="en-AU" dirty="0"/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r>
              <a:rPr lang="en-AU" dirty="0" smtClean="0"/>
              <a:t> </a:t>
            </a:r>
            <a:r>
              <a:rPr lang="en-AU" dirty="0"/>
              <a:t>O</a:t>
            </a:r>
            <a:r>
              <a:rPr lang="en-AU" dirty="0" smtClean="0"/>
              <a:t>ne gives and then receives   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A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Word Meanings</a:t>
            </a:r>
            <a:endParaRPr lang="en-AU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Lucrative- Financially successful   </a:t>
            </a:r>
          </a:p>
          <a:p>
            <a:endParaRPr lang="en-AU" dirty="0"/>
          </a:p>
          <a:p>
            <a:r>
              <a:rPr lang="en-AU" dirty="0" smtClean="0"/>
              <a:t>Import- Bring goods to your </a:t>
            </a:r>
            <a:r>
              <a:rPr lang="en-AU" dirty="0" smtClean="0"/>
              <a:t>country</a:t>
            </a:r>
            <a:endParaRPr lang="en-AU" dirty="0" smtClean="0"/>
          </a:p>
          <a:p>
            <a:endParaRPr lang="en-AU" dirty="0"/>
          </a:p>
          <a:p>
            <a:r>
              <a:rPr lang="en-AU" dirty="0" smtClean="0"/>
              <a:t>Export- Send goods out of your </a:t>
            </a:r>
            <a:r>
              <a:rPr lang="en-AU" dirty="0" smtClean="0"/>
              <a:t>country</a:t>
            </a:r>
            <a:endParaRPr lang="en-A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A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Four different types of trade</a:t>
            </a:r>
            <a:endParaRPr lang="en-AU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1.Bilateral trade-two parties</a:t>
            </a:r>
          </a:p>
          <a:p>
            <a:pPr>
              <a:buNone/>
            </a:pPr>
            <a:r>
              <a:rPr lang="en-AU" dirty="0" smtClean="0"/>
              <a:t>2.Multilateral trade-more than two parties</a:t>
            </a:r>
          </a:p>
          <a:p>
            <a:pPr>
              <a:buNone/>
            </a:pPr>
            <a:r>
              <a:rPr lang="en-AU" dirty="0" smtClean="0"/>
              <a:t>3.Domestic trade-Within one country</a:t>
            </a:r>
          </a:p>
          <a:p>
            <a:pPr>
              <a:buNone/>
            </a:pPr>
            <a:r>
              <a:rPr lang="en-AU" dirty="0" smtClean="0"/>
              <a:t>4.International trade-two different </a:t>
            </a:r>
            <a:r>
              <a:rPr lang="en-AU" dirty="0" smtClean="0"/>
              <a:t>countries</a:t>
            </a:r>
            <a:endParaRPr lang="en-AU" dirty="0" smtClean="0"/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r>
              <a:rPr lang="en-AU" dirty="0" smtClean="0"/>
              <a:t>  </a:t>
            </a:r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A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Free Trade and Protectionism</a:t>
            </a:r>
            <a:endParaRPr lang="en-AU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Free Trade-No restrictions</a:t>
            </a:r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r>
              <a:rPr lang="en-AU" dirty="0" smtClean="0"/>
              <a:t>Protectionism-Limit of amount of goods coming into the country.</a:t>
            </a:r>
            <a:endParaRPr lang="en-A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A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Government trade regulations</a:t>
            </a:r>
            <a:endParaRPr lang="en-AU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Governments have traditionally tried to manage trade in two basic ways: </a:t>
            </a:r>
          </a:p>
          <a:p>
            <a:pPr>
              <a:buNone/>
            </a:pPr>
            <a:r>
              <a:rPr lang="en-AU" dirty="0" smtClean="0"/>
              <a:t>1.By restricting imports </a:t>
            </a:r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r>
              <a:rPr lang="en-AU" dirty="0" smtClean="0"/>
              <a:t>                AND</a:t>
            </a:r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r>
              <a:rPr lang="en-AU" dirty="0" smtClean="0"/>
              <a:t>2.By encouraging exports. </a:t>
            </a:r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A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World Trade Organisation    </a:t>
            </a:r>
            <a:endParaRPr lang="en-AU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The World Trade Organisation (WTO) was created on 1</a:t>
            </a:r>
            <a:r>
              <a:rPr lang="en-AU" baseline="30000" dirty="0" smtClean="0"/>
              <a:t>st</a:t>
            </a:r>
            <a:r>
              <a:rPr lang="en-AU" dirty="0" smtClean="0"/>
              <a:t> January 1995.</a:t>
            </a:r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r>
              <a:rPr lang="en-AU" dirty="0" smtClean="0"/>
              <a:t>The </a:t>
            </a:r>
            <a:r>
              <a:rPr lang="en-AU" sz="2800" dirty="0" smtClean="0"/>
              <a:t>World Trade </a:t>
            </a:r>
            <a:r>
              <a:rPr lang="en-AU" sz="2800" dirty="0" err="1" smtClean="0"/>
              <a:t>Organisiasation</a:t>
            </a:r>
            <a:r>
              <a:rPr lang="en-AU" sz="2800" dirty="0" smtClean="0"/>
              <a:t> </a:t>
            </a:r>
            <a:r>
              <a:rPr lang="en-AU" dirty="0" smtClean="0"/>
              <a:t>is an organization that intends to supervise international trade.</a:t>
            </a:r>
          </a:p>
          <a:p>
            <a:pPr>
              <a:buNone/>
            </a:pPr>
            <a:endParaRPr lang="en-AU" dirty="0"/>
          </a:p>
        </p:txBody>
      </p:sp>
      <p:pic>
        <p:nvPicPr>
          <p:cNvPr id="30722" name="Picture 2" descr="http://t0.gstatic.com/images?q=tbn:ANd9GcRFGPThMgpCHvmjKqWMieFqvBNgW5m0PU0JzuEVYBCStN2EdJ7Vp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2276872"/>
            <a:ext cx="2232248" cy="18932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93</TotalTime>
  <Words>323</Words>
  <Application>Microsoft Office PowerPoint</Application>
  <PresentationFormat>On-screen Show (4:3)</PresentationFormat>
  <Paragraphs>76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Verve</vt:lpstr>
      <vt:lpstr>Trade </vt:lpstr>
      <vt:lpstr>Why countries get involved in trade</vt:lpstr>
      <vt:lpstr>Three Examples of trade</vt:lpstr>
      <vt:lpstr>Barter System</vt:lpstr>
      <vt:lpstr>Word Meanings</vt:lpstr>
      <vt:lpstr>Four different types of trade</vt:lpstr>
      <vt:lpstr>Free Trade and Protectionism</vt:lpstr>
      <vt:lpstr>Government trade regulations</vt:lpstr>
      <vt:lpstr>World Trade Organisation    </vt:lpstr>
      <vt:lpstr>Customs and Quarantine Officials</vt:lpstr>
      <vt:lpstr>Negative impact on Countries</vt:lpstr>
      <vt:lpstr>Live Animal Trading  </vt:lpstr>
      <vt:lpstr>Australia's Exported Goods</vt:lpstr>
      <vt:lpstr>The End</vt:lpstr>
    </vt:vector>
  </TitlesOfParts>
  <Company>Berts-pc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Trade</dc:title>
  <dc:creator>Tracey</dc:creator>
  <cp:lastModifiedBy>Tracey</cp:lastModifiedBy>
  <cp:revision>12</cp:revision>
  <dcterms:created xsi:type="dcterms:W3CDTF">2013-03-17T01:42:12Z</dcterms:created>
  <dcterms:modified xsi:type="dcterms:W3CDTF">2013-03-17T09:22:39Z</dcterms:modified>
</cp:coreProperties>
</file>